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Epilogue Light"/>
      <p:regular r:id="rId32"/>
      <p:bold r:id="rId33"/>
      <p:italic r:id="rId34"/>
      <p:boldItalic r:id="rId35"/>
    </p:embeddedFont>
    <p:embeddedFont>
      <p:font typeface="Amiko"/>
      <p:regular r:id="rId36"/>
      <p:bold r:id="rId37"/>
    </p:embeddedFont>
    <p:embeddedFont>
      <p:font typeface="Epilogue"/>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pilogue-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Epilogue-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EpilogueLight-bold.fntdata"/><Relationship Id="rId10" Type="http://schemas.openxmlformats.org/officeDocument/2006/relationships/slide" Target="slides/slide5.xml"/><Relationship Id="rId32" Type="http://schemas.openxmlformats.org/officeDocument/2006/relationships/font" Target="fonts/EpilogueLight-regular.fntdata"/><Relationship Id="rId13" Type="http://schemas.openxmlformats.org/officeDocument/2006/relationships/slide" Target="slides/slide8.xml"/><Relationship Id="rId35" Type="http://schemas.openxmlformats.org/officeDocument/2006/relationships/font" Target="fonts/EpilogueLight-boldItalic.fntdata"/><Relationship Id="rId12" Type="http://schemas.openxmlformats.org/officeDocument/2006/relationships/slide" Target="slides/slide7.xml"/><Relationship Id="rId34" Type="http://schemas.openxmlformats.org/officeDocument/2006/relationships/font" Target="fonts/EpilogueLight-italic.fntdata"/><Relationship Id="rId15" Type="http://schemas.openxmlformats.org/officeDocument/2006/relationships/slide" Target="slides/slide10.xml"/><Relationship Id="rId37" Type="http://schemas.openxmlformats.org/officeDocument/2006/relationships/font" Target="fonts/Amiko-bold.fntdata"/><Relationship Id="rId14" Type="http://schemas.openxmlformats.org/officeDocument/2006/relationships/slide" Target="slides/slide9.xml"/><Relationship Id="rId36" Type="http://schemas.openxmlformats.org/officeDocument/2006/relationships/font" Target="fonts/Amiko-regular.fntdata"/><Relationship Id="rId17" Type="http://schemas.openxmlformats.org/officeDocument/2006/relationships/slide" Target="slides/slide12.xml"/><Relationship Id="rId39" Type="http://schemas.openxmlformats.org/officeDocument/2006/relationships/font" Target="fonts/Epilogue-bold.fntdata"/><Relationship Id="rId16" Type="http://schemas.openxmlformats.org/officeDocument/2006/relationships/slide" Target="slides/slide11.xml"/><Relationship Id="rId38" Type="http://schemas.openxmlformats.org/officeDocument/2006/relationships/font" Target="fonts/Epilogu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cf0416d4f9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cf0416d4f9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cf0416d4f9_2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cf0416d4f9_2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cf0416d4f9_2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cf0416d4f9_2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cf0416d4f9_2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cf0416d4f9_2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Before: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Manually collect data from UE as csv, parse csv into netlist (consists of a list of the electronic components in a circuit and a list of the nodes they are connected to). Simulate netlist in NGSpice (open source circuit simulator) using command lines, export simulation as csv and then import it back to UE5.</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Now:</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integrate TCP(communications standard for delivering data and messages through networks) into the game to communicate with the server.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SPICE is open-source software that simulates the operating conditions of analog circuits. It is short for Simulation Program with Integrated Circuit Emphasis. </a:t>
            </a:r>
            <a:r>
              <a:rPr lang="en" sz="1200">
                <a:solidFill>
                  <a:schemeClr val="dk1"/>
                </a:solidFill>
              </a:rPr>
              <a:t>Engineers use SPICE to mathematically predict the performance of electronics circuits.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TCP Socket Plugin uses blueprint communication with TCP server coded in Python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TCP - communications standard for delivering data and messages through networks.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rPr>
              <a:t>Ngspice – One of the known SPICE circuit simulators that numerically solves equations describing electronic circuits using Netlists and command lines.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PySpice  - Free and open-source Python module which interface Python to the Ngspice circuit simulator.</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cf0416d4f9_2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cf0416d4f9_2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TCP Socket Plugin allows communication with a TCP server purely in blueprints. Client-only functionality.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to use: Create a Blueprint Actor inheriting from TcpSocketConnection, drop it into level and use it.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cf0416d4f9_2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cf0416d4f9_2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List of libraries used in Python</a:t>
            </a:r>
            <a:endParaRPr/>
          </a:p>
          <a:p>
            <a:pPr indent="-298450" lvl="0" marL="457200" rtl="0" algn="l">
              <a:spcBef>
                <a:spcPts val="0"/>
              </a:spcBef>
              <a:spcAft>
                <a:spcPts val="0"/>
              </a:spcAft>
              <a:buSzPts val="1100"/>
              <a:buChar char="-"/>
            </a:pPr>
            <a:r>
              <a:rPr lang="en"/>
              <a:t>How to create a socket server using Python via local host </a:t>
            </a:r>
            <a:endParaRPr/>
          </a:p>
          <a:p>
            <a:pPr indent="-298450" lvl="0" marL="457200" rtl="0" algn="l">
              <a:spcBef>
                <a:spcPts val="0"/>
              </a:spcBef>
              <a:spcAft>
                <a:spcPts val="0"/>
              </a:spcAft>
              <a:buSzPts val="1100"/>
              <a:buChar char="-"/>
            </a:pPr>
            <a:r>
              <a:rPr lang="en"/>
              <a:t>Then the server listens for a TCP connection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cf29da381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cf29da381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Left:</a:t>
            </a:r>
            <a:endParaRPr/>
          </a:p>
          <a:p>
            <a:pPr indent="-298450" lvl="0" marL="457200" rtl="0" algn="l">
              <a:spcBef>
                <a:spcPts val="0"/>
              </a:spcBef>
              <a:spcAft>
                <a:spcPts val="0"/>
              </a:spcAft>
              <a:buSzPts val="1100"/>
              <a:buChar char="-"/>
            </a:pPr>
            <a:r>
              <a:rPr lang="en"/>
              <a:t>When the game connects to the server, the server will wait for a message from the game. </a:t>
            </a:r>
            <a:endParaRPr/>
          </a:p>
          <a:p>
            <a:pPr indent="-298450" lvl="0" marL="457200" rtl="0" algn="l">
              <a:spcBef>
                <a:spcPts val="0"/>
              </a:spcBef>
              <a:spcAft>
                <a:spcPts val="0"/>
              </a:spcAft>
              <a:buSzPts val="1100"/>
              <a:buChar char="-"/>
            </a:pPr>
            <a:r>
              <a:rPr lang="en"/>
              <a:t>Once the message is received, it is then parsed through the if and else statements which is </a:t>
            </a:r>
            <a:r>
              <a:rPr lang="en"/>
              <a:t>similar</a:t>
            </a:r>
            <a:r>
              <a:rPr lang="en"/>
              <a:t> to case statements in other languages such as C. (Python doesn’t have those)</a:t>
            </a:r>
            <a:endParaRPr/>
          </a:p>
          <a:p>
            <a:pPr indent="-298450" lvl="0" marL="457200" rtl="0" algn="l">
              <a:spcBef>
                <a:spcPts val="0"/>
              </a:spcBef>
              <a:spcAft>
                <a:spcPts val="0"/>
              </a:spcAft>
              <a:buSzPts val="1100"/>
              <a:buChar char="-"/>
            </a:pPr>
            <a:r>
              <a:rPr lang="en"/>
              <a:t>Currently, we can only receive 3 different components which are: Voltage, Resistor, and Capacitor</a:t>
            </a:r>
            <a:endParaRPr/>
          </a:p>
          <a:p>
            <a:pPr indent="-298450" lvl="0" marL="457200" rtl="0" algn="l">
              <a:spcBef>
                <a:spcPts val="0"/>
              </a:spcBef>
              <a:spcAft>
                <a:spcPts val="0"/>
              </a:spcAft>
              <a:buSzPts val="1100"/>
              <a:buChar char="-"/>
            </a:pPr>
            <a:r>
              <a:rPr lang="en"/>
              <a:t>The server is able to differentiate each one of them by checking the first letter of the string that is sent from the game. </a:t>
            </a:r>
            <a:endParaRPr/>
          </a:p>
          <a:p>
            <a:pPr indent="-298450" lvl="0" marL="457200" rtl="0" algn="l">
              <a:spcBef>
                <a:spcPts val="0"/>
              </a:spcBef>
              <a:spcAft>
                <a:spcPts val="0"/>
              </a:spcAft>
              <a:buSzPts val="1100"/>
              <a:buChar char="-"/>
            </a:pPr>
            <a:r>
              <a:rPr lang="en"/>
              <a:t>First letter corresponds to component’s first letter. (Example: V for voltage)</a:t>
            </a:r>
            <a:endParaRPr/>
          </a:p>
          <a:p>
            <a:pPr indent="-298450" lvl="0" marL="457200" rtl="0" algn="l">
              <a:spcBef>
                <a:spcPts val="0"/>
              </a:spcBef>
              <a:spcAft>
                <a:spcPts val="0"/>
              </a:spcAft>
              <a:buSzPts val="1100"/>
              <a:buChar char="-"/>
            </a:pPr>
            <a:r>
              <a:rPr lang="en"/>
              <a:t>Once the server knows whichever it is, it adds it to the current list of </a:t>
            </a:r>
            <a:r>
              <a:rPr lang="en"/>
              <a:t>components</a:t>
            </a:r>
            <a:r>
              <a:rPr lang="en"/>
              <a:t> and then returns it into the game via text block</a:t>
            </a:r>
            <a:endParaRPr/>
          </a:p>
          <a:p>
            <a:pPr indent="0" lvl="0" marL="914400" rtl="0" algn="l">
              <a:spcBef>
                <a:spcPts val="0"/>
              </a:spcBef>
              <a:spcAft>
                <a:spcPts val="0"/>
              </a:spcAft>
              <a:buNone/>
            </a:pPr>
            <a:r>
              <a:t/>
            </a:r>
            <a:endParaRPr/>
          </a:p>
          <a:p>
            <a:pPr indent="0" lvl="0" marL="0" rtl="0" algn="l">
              <a:spcBef>
                <a:spcPts val="0"/>
              </a:spcBef>
              <a:spcAft>
                <a:spcPts val="0"/>
              </a:spcAft>
              <a:buNone/>
            </a:pPr>
            <a:r>
              <a:rPr lang="en"/>
              <a:t>On the right:</a:t>
            </a:r>
            <a:endParaRPr/>
          </a:p>
          <a:p>
            <a:pPr indent="-298450" lvl="0" marL="457200" rtl="0" algn="l">
              <a:spcBef>
                <a:spcPts val="0"/>
              </a:spcBef>
              <a:spcAft>
                <a:spcPts val="0"/>
              </a:spcAft>
              <a:buSzPts val="1100"/>
              <a:buChar char="-"/>
            </a:pPr>
            <a:r>
              <a:rPr lang="en"/>
              <a:t>There’s also two more functions which are delete and compute. </a:t>
            </a:r>
            <a:endParaRPr/>
          </a:p>
          <a:p>
            <a:pPr indent="-298450" lvl="0" marL="457200" rtl="0" algn="l">
              <a:spcBef>
                <a:spcPts val="0"/>
              </a:spcBef>
              <a:spcAft>
                <a:spcPts val="0"/>
              </a:spcAft>
              <a:buSzPts val="1100"/>
              <a:buChar char="-"/>
            </a:pPr>
            <a:r>
              <a:rPr lang="en"/>
              <a:t>Delete: Allows user to delete the most recent component off the list then the server returns the newly edited list.</a:t>
            </a:r>
            <a:endParaRPr/>
          </a:p>
          <a:p>
            <a:pPr indent="-298450" lvl="0" marL="457200" rtl="0" algn="l">
              <a:spcBef>
                <a:spcPts val="0"/>
              </a:spcBef>
              <a:spcAft>
                <a:spcPts val="0"/>
              </a:spcAft>
              <a:buSzPts val="1100"/>
              <a:buChar char="-"/>
            </a:pPr>
            <a:r>
              <a:rPr lang="en"/>
              <a:t>Compute: Takes the current component list and calculates voltage across nodes from a circuit compiled of those components using PySpice simulation.</a:t>
            </a:r>
            <a:endParaRPr/>
          </a:p>
          <a:p>
            <a:pPr indent="-298450" lvl="0" marL="457200" rtl="0" algn="l">
              <a:spcBef>
                <a:spcPts val="0"/>
              </a:spcBef>
              <a:spcAft>
                <a:spcPts val="0"/>
              </a:spcAft>
              <a:buSzPts val="1100"/>
              <a:buChar char="-"/>
            </a:pPr>
            <a:r>
              <a:rPr lang="en"/>
              <a:t>Which is then return to the game.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ceedfc89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ceedfc89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Clearly define the problem or challenge you are addressing​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Tasks for this project include developing initial requirement analysis and hardware/software requirements to build these applications.​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will involve using some AR/VR equipment and AR/VR development suite for iPhone/android​</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cf0416d4f9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cf0416d4f9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cf0416d4f9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cf0416d4f9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Switch engine from UE5 to Unity​</a:t>
            </a:r>
            <a:endParaRPr/>
          </a:p>
          <a:p>
            <a:pPr indent="0" lvl="0" marL="0" rtl="0" algn="l">
              <a:spcBef>
                <a:spcPts val="0"/>
              </a:spcBef>
              <a:spcAft>
                <a:spcPts val="0"/>
              </a:spcAft>
              <a:buClr>
                <a:schemeClr val="dk1"/>
              </a:buClr>
              <a:buSzPts val="1100"/>
              <a:buFont typeface="Arial"/>
              <a:buNone/>
            </a:pPr>
            <a:r>
              <a:rPr lang="en"/>
              <a:t> Developed the backend python server​</a:t>
            </a:r>
            <a:endParaRPr/>
          </a:p>
          <a:p>
            <a:pPr indent="0" lvl="0" marL="0" rtl="0" algn="l">
              <a:spcBef>
                <a:spcPts val="0"/>
              </a:spcBef>
              <a:spcAft>
                <a:spcPts val="0"/>
              </a:spcAft>
              <a:buClr>
                <a:schemeClr val="dk1"/>
              </a:buClr>
              <a:buSzPts val="1100"/>
              <a:buFont typeface="Arial"/>
              <a:buNone/>
            </a:pPr>
            <a:r>
              <a:rPr lang="en"/>
              <a:t> There are plugins for Unity that allows tcp socket connections​</a:t>
            </a:r>
            <a:endParaRPr/>
          </a:p>
          <a:p>
            <a:pPr indent="0" lvl="0" marL="0" rtl="0" algn="l">
              <a:spcBef>
                <a:spcPts val="0"/>
              </a:spcBef>
              <a:spcAft>
                <a:spcPts val="0"/>
              </a:spcAft>
              <a:buClr>
                <a:schemeClr val="dk1"/>
              </a:buClr>
              <a:buSzPts val="1100"/>
              <a:buFont typeface="Arial"/>
              <a:buNone/>
            </a:pPr>
            <a:r>
              <a:rPr lang="en"/>
              <a:t> Larger Dev community​</a:t>
            </a:r>
            <a:endParaRPr/>
          </a:p>
          <a:p>
            <a:pPr indent="0" lvl="0" marL="0" rtl="0" algn="l">
              <a:spcBef>
                <a:spcPts val="0"/>
              </a:spcBef>
              <a:spcAft>
                <a:spcPts val="0"/>
              </a:spcAft>
              <a:buClr>
                <a:schemeClr val="dk1"/>
              </a:buClr>
              <a:buSzPts val="1100"/>
              <a:buFont typeface="Arial"/>
              <a:buNone/>
            </a:pPr>
            <a:r>
              <a:rPr lang="en"/>
              <a:t> More Documentation​</a:t>
            </a:r>
            <a:endParaRPr/>
          </a:p>
          <a:p>
            <a:pPr indent="0" lvl="0" marL="0" rtl="0" algn="l">
              <a:spcBef>
                <a:spcPts val="0"/>
              </a:spcBef>
              <a:spcAft>
                <a:spcPts val="0"/>
              </a:spcAft>
              <a:buClr>
                <a:schemeClr val="dk1"/>
              </a:buClr>
              <a:buSzPts val="1100"/>
              <a:buFont typeface="Arial"/>
              <a:buNone/>
            </a:pPr>
            <a:r>
              <a:rPr lang="en"/>
              <a:t> better supports VR and AR​</a:t>
            </a:r>
            <a:endParaRPr/>
          </a:p>
          <a:p>
            <a:pPr indent="0" lvl="0" marL="0" rtl="0" algn="l">
              <a:spcBef>
                <a:spcPts val="0"/>
              </a:spcBef>
              <a:spcAft>
                <a:spcPts val="0"/>
              </a:spcAft>
              <a:buClr>
                <a:schemeClr val="dk1"/>
              </a:buClr>
              <a:buSzPts val="1100"/>
              <a:buFont typeface="Arial"/>
              <a:buNone/>
            </a:pPr>
            <a:r>
              <a:rPr lang="en"/>
              <a:t> Optimized for running on its own​</a:t>
            </a:r>
            <a:endParaRPr/>
          </a:p>
          <a:p>
            <a:pPr indent="0" lvl="0" marL="0" rtl="0" algn="l">
              <a:spcBef>
                <a:spcPts val="0"/>
              </a:spcBef>
              <a:spcAft>
                <a:spcPts val="0"/>
              </a:spcAft>
              <a:buNone/>
            </a:pPr>
            <a:r>
              <a:rPr lang="en"/>
              <a:t> html5 support​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cf0416d4f9_2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cf0416d4f9_2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Briefly summarize your main findings and their implications​</a:t>
            </a:r>
            <a:endParaRPr/>
          </a:p>
          <a:p>
            <a:pPr indent="0" lvl="0" marL="0" rtl="0" algn="l">
              <a:spcBef>
                <a:spcPts val="0"/>
              </a:spcBef>
              <a:spcAft>
                <a:spcPts val="0"/>
              </a:spcAft>
              <a:buClr>
                <a:schemeClr val="dk1"/>
              </a:buClr>
              <a:buSzPts val="1100"/>
              <a:buFont typeface="Arial"/>
              <a:buNone/>
            </a:pPr>
            <a:r>
              <a:rPr lang="en"/>
              <a:t>Reinforce why your research is significant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cf0416d4f9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cf0416d4f9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Briefly state the objective of this presentation​</a:t>
            </a:r>
            <a:endParaRPr/>
          </a:p>
          <a:p>
            <a:pPr indent="457200" lvl="0" marL="457200" rtl="0" algn="l">
              <a:spcBef>
                <a:spcPts val="0"/>
              </a:spcBef>
              <a:spcAft>
                <a:spcPts val="0"/>
              </a:spcAft>
              <a:buNone/>
            </a:pPr>
            <a:r>
              <a:rPr lang="en"/>
              <a:t>The objective of this capstone project is to build an electronics lab simulator in extended reality​</a:t>
            </a:r>
            <a:endParaRPr/>
          </a:p>
          <a:p>
            <a:pPr indent="457200" lvl="0" marL="457200" rtl="0" algn="l">
              <a:spcBef>
                <a:spcPts val="0"/>
              </a:spcBef>
              <a:spcAft>
                <a:spcPts val="0"/>
              </a:spcAft>
              <a:buNone/>
            </a:pPr>
            <a:r>
              <a:rPr lang="en"/>
              <a:t>Like the ECE labs, there will be guided lessons and challenges for you to follow and complete​</a:t>
            </a:r>
            <a:endParaRPr/>
          </a:p>
          <a:p>
            <a:pPr indent="-298450" lvl="0" marL="457200" rtl="0" algn="l">
              <a:spcBef>
                <a:spcPts val="0"/>
              </a:spcBef>
              <a:spcAft>
                <a:spcPts val="0"/>
              </a:spcAft>
              <a:buSzPts val="1100"/>
              <a:buChar char="●"/>
            </a:pPr>
            <a:r>
              <a:rPr lang="en"/>
              <a:t>Briefly state the importance of the topic or why it should matter to the audience​</a:t>
            </a:r>
            <a:endParaRPr/>
          </a:p>
          <a:p>
            <a:pPr indent="457200" lvl="0" marL="457200" rtl="0" algn="l">
              <a:spcBef>
                <a:spcPts val="0"/>
              </a:spcBef>
              <a:spcAft>
                <a:spcPts val="0"/>
              </a:spcAft>
              <a:buClr>
                <a:schemeClr val="dk1"/>
              </a:buClr>
              <a:buSzPts val="1100"/>
              <a:buFont typeface="Arial"/>
              <a:buNone/>
            </a:pPr>
            <a:r>
              <a:rPr lang="en"/>
              <a:t>XR Lab brings an immersive and experiential domain of learning/education to students, teachers, and "hobbyists" (anyone with a curiosity for electronics)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cf0416d4f9_2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cf0416d4f9_2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cf0416d4f9_2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cf0416d4f9_2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cf0416d4f9_2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cf0416d4f9_2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considered good practice to put your best​</a:t>
            </a:r>
            <a:endParaRPr/>
          </a:p>
          <a:p>
            <a:pPr indent="0" lvl="0" marL="0" rtl="0" algn="l">
              <a:spcBef>
                <a:spcPts val="0"/>
              </a:spcBef>
              <a:spcAft>
                <a:spcPts val="0"/>
              </a:spcAft>
              <a:buClr>
                <a:schemeClr val="dk1"/>
              </a:buClr>
              <a:buSzPts val="1100"/>
              <a:buFont typeface="Arial"/>
              <a:buNone/>
            </a:pPr>
            <a:r>
              <a:rPr lang="en"/>
              <a:t>visualization(s) as your final slide. This way you have an​</a:t>
            </a:r>
            <a:endParaRPr/>
          </a:p>
          <a:p>
            <a:pPr indent="0" lvl="0" marL="0" rtl="0" algn="l">
              <a:spcBef>
                <a:spcPts val="0"/>
              </a:spcBef>
              <a:spcAft>
                <a:spcPts val="0"/>
              </a:spcAft>
              <a:buClr>
                <a:schemeClr val="dk1"/>
              </a:buClr>
              <a:buSzPts val="1100"/>
              <a:buFont typeface="Arial"/>
              <a:buNone/>
            </a:pPr>
            <a:r>
              <a:rPr lang="en"/>
              <a:t>excellent visual(s) up on the screen during the Q&amp;A portion.</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cf0416d4f9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cf0416d4f9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key points you will cover​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cf0416d4f9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cf0416d4f9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Clearly define the problem or challenge you are addressing​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Tasks for this project include developing initial requirement analysis and hardware/software requirements to build these applications.​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It will involve using some AR/VR equipment and AR/VR development suite for iPhone/android​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cf0416d4f9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cf0416d4f9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Design Concept: Explain the overall concept of your logical design. This might​</a:t>
            </a:r>
            <a:endParaRPr/>
          </a:p>
          <a:p>
            <a:pPr indent="0" lvl="0" marL="0" rtl="0" algn="l">
              <a:spcBef>
                <a:spcPts val="0"/>
              </a:spcBef>
              <a:spcAft>
                <a:spcPts val="0"/>
              </a:spcAft>
              <a:buClr>
                <a:schemeClr val="dk1"/>
              </a:buClr>
              <a:buSzPts val="1100"/>
              <a:buFont typeface="Arial"/>
              <a:buNone/>
            </a:pPr>
            <a:r>
              <a:rPr lang="en"/>
              <a:t>include abstract representations, flowcharts, or diagrams.​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Components: Outline the main components or elements of your design.​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Relationships: Describe the relationships between these components. How do they​</a:t>
            </a:r>
            <a:endParaRPr/>
          </a:p>
          <a:p>
            <a:pPr indent="0" lvl="0" marL="0" rtl="0" algn="l">
              <a:spcBef>
                <a:spcPts val="0"/>
              </a:spcBef>
              <a:spcAft>
                <a:spcPts val="0"/>
              </a:spcAft>
              <a:buClr>
                <a:schemeClr val="dk1"/>
              </a:buClr>
              <a:buSzPts val="1100"/>
              <a:buFont typeface="Arial"/>
              <a:buNone/>
            </a:pPr>
            <a:r>
              <a:rPr lang="en"/>
              <a:t>interact with each other? What functions do they serve?​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Advantages: Explain the advantages of this design. Why is this the best solution for​</a:t>
            </a:r>
            <a:endParaRPr/>
          </a:p>
          <a:p>
            <a:pPr indent="0" lvl="0" marL="0" rtl="0" algn="l">
              <a:spcBef>
                <a:spcPts val="0"/>
              </a:spcBef>
              <a:spcAft>
                <a:spcPts val="0"/>
              </a:spcAft>
              <a:buClr>
                <a:schemeClr val="dk1"/>
              </a:buClr>
              <a:buSzPts val="1100"/>
              <a:buFont typeface="Arial"/>
              <a:buNone/>
            </a:pPr>
            <a:r>
              <a:rPr lang="en"/>
              <a:t>your problem or project?​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Considerations or Constraints: Discuss any constraints or considerations that​</a:t>
            </a:r>
            <a:endParaRPr/>
          </a:p>
          <a:p>
            <a:pPr indent="0" lvl="0" marL="0" rtl="0" algn="l">
              <a:spcBef>
                <a:spcPts val="0"/>
              </a:spcBef>
              <a:spcAft>
                <a:spcPts val="0"/>
              </a:spcAft>
              <a:buClr>
                <a:schemeClr val="dk1"/>
              </a:buClr>
              <a:buSzPts val="1100"/>
              <a:buFont typeface="Arial"/>
              <a:buNone/>
            </a:pPr>
            <a:r>
              <a:rPr lang="en"/>
              <a:t>impacted your design. These could be things like cost, time, or technological​</a:t>
            </a:r>
            <a:endParaRPr/>
          </a:p>
          <a:p>
            <a:pPr indent="0" lvl="0" marL="0" rtl="0" algn="l">
              <a:spcBef>
                <a:spcPts val="0"/>
              </a:spcBef>
              <a:spcAft>
                <a:spcPts val="0"/>
              </a:spcAft>
              <a:buClr>
                <a:schemeClr val="dk1"/>
              </a:buClr>
              <a:buSzPts val="1100"/>
              <a:buFont typeface="Arial"/>
              <a:buNone/>
            </a:pPr>
            <a:r>
              <a:rPr lang="en"/>
              <a:t>limitations.​</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 Use visuals whenever possible. Design is often best explained with​</a:t>
            </a:r>
            <a:endParaRPr/>
          </a:p>
          <a:p>
            <a:pPr indent="0" lvl="0" marL="0" rtl="0" algn="l">
              <a:spcBef>
                <a:spcPts val="0"/>
              </a:spcBef>
              <a:spcAft>
                <a:spcPts val="0"/>
              </a:spcAft>
              <a:buClr>
                <a:schemeClr val="dk1"/>
              </a:buClr>
              <a:buSzPts val="1100"/>
              <a:buFont typeface="Arial"/>
              <a:buNone/>
            </a:pPr>
            <a:r>
              <a:rPr lang="en"/>
              <a:t>diagrams or other visual aids. Visuals can make it easier for your audience to​</a:t>
            </a:r>
            <a:endParaRPr/>
          </a:p>
          <a:p>
            <a:pPr indent="0" lvl="0" marL="0" rtl="0" algn="l">
              <a:spcBef>
                <a:spcPts val="0"/>
              </a:spcBef>
              <a:spcAft>
                <a:spcPts val="0"/>
              </a:spcAft>
              <a:buClr>
                <a:schemeClr val="dk1"/>
              </a:buClr>
              <a:buSzPts val="1100"/>
              <a:buFont typeface="Arial"/>
              <a:buNone/>
            </a:pPr>
            <a:r>
              <a:rPr lang="en"/>
              <a:t>grasp the concept and see how all the components fit together.​</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cf0416d4f9_2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cf0416d4f9_2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Your approach to the problem​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Engineering design process(es) utilized​</a:t>
            </a:r>
            <a:endParaRPr/>
          </a:p>
          <a:p>
            <a:pPr indent="0" lvl="0" marL="0" rtl="0" algn="l">
              <a:spcBef>
                <a:spcPts val="0"/>
              </a:spcBef>
              <a:spcAft>
                <a:spcPts val="0"/>
              </a:spcAft>
              <a:buClr>
                <a:schemeClr val="dk1"/>
              </a:buClr>
              <a:buSzPts val="1100"/>
              <a:buFont typeface="Arial"/>
              <a:buNone/>
            </a:pPr>
            <a:r>
              <a:rPr lang="en"/>
              <a:t>Any tools, techniques, or methodologies you have used​</a:t>
            </a:r>
            <a:endParaRPr/>
          </a:p>
          <a:p>
            <a:pPr indent="0" lvl="0" marL="0" rtl="0" algn="l">
              <a:spcBef>
                <a:spcPts val="0"/>
              </a:spcBef>
              <a:spcAft>
                <a:spcPts val="0"/>
              </a:spcAft>
              <a:buClr>
                <a:schemeClr val="dk1"/>
              </a:buClr>
              <a:buSzPts val="1100"/>
              <a:buFont typeface="Arial"/>
              <a:buNone/>
            </a:pPr>
            <a:r>
              <a:rPr lang="en"/>
              <a:t>Break down the process into manageable parts if necessary</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cf0416d4f9_2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cf0416d4f9_2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Functional Requirements:​</a:t>
            </a:r>
            <a:endParaRPr/>
          </a:p>
          <a:p>
            <a:pPr indent="0" lvl="0" marL="0" rtl="0" algn="l">
              <a:spcBef>
                <a:spcPts val="0"/>
              </a:spcBef>
              <a:spcAft>
                <a:spcPts val="0"/>
              </a:spcAft>
              <a:buClr>
                <a:schemeClr val="dk1"/>
              </a:buClr>
              <a:buSzPts val="1100"/>
              <a:buFont typeface="Arial"/>
              <a:buNone/>
            </a:pPr>
            <a:r>
              <a:rPr lang="en"/>
              <a:t>Interaction: seamless and intuitive controller inputs​</a:t>
            </a:r>
            <a:endParaRPr/>
          </a:p>
          <a:p>
            <a:pPr indent="0" lvl="0" marL="0" rtl="0" algn="l">
              <a:spcBef>
                <a:spcPts val="0"/>
              </a:spcBef>
              <a:spcAft>
                <a:spcPts val="0"/>
              </a:spcAft>
              <a:buClr>
                <a:schemeClr val="dk1"/>
              </a:buClr>
              <a:buSzPts val="1100"/>
              <a:buFont typeface="Arial"/>
              <a:buNone/>
            </a:pPr>
            <a:r>
              <a:rPr lang="en"/>
              <a:t>Information: passing specified information from the client as arguments through a tcp socket to the server​</a:t>
            </a:r>
            <a:endParaRPr/>
          </a:p>
          <a:p>
            <a:pPr indent="0" lvl="0" marL="0" rtl="0" algn="l">
              <a:spcBef>
                <a:spcPts val="0"/>
              </a:spcBef>
              <a:spcAft>
                <a:spcPts val="0"/>
              </a:spcAft>
              <a:buClr>
                <a:schemeClr val="dk1"/>
              </a:buClr>
              <a:buSzPts val="1100"/>
              <a:buFont typeface="Arial"/>
              <a:buNone/>
            </a:pPr>
            <a:r>
              <a:rPr lang="en"/>
              <a:t>(passing arguments from the client to the server)​</a:t>
            </a:r>
            <a:endParaRPr/>
          </a:p>
          <a:p>
            <a:pPr indent="0" lvl="0" marL="0" rtl="0" algn="l">
              <a:spcBef>
                <a:spcPts val="0"/>
              </a:spcBef>
              <a:spcAft>
                <a:spcPts val="0"/>
              </a:spcAft>
              <a:buClr>
                <a:schemeClr val="dk1"/>
              </a:buClr>
              <a:buSzPts val="1100"/>
              <a:buFont typeface="Arial"/>
              <a:buNone/>
            </a:pPr>
            <a:r>
              <a:rPr lang="en"/>
              <a:t>Visualization: display the information being communicated between the engine and the server​</a:t>
            </a:r>
            <a:endParaRPr/>
          </a:p>
          <a:p>
            <a:pPr indent="0" lvl="0" marL="0" rtl="0" algn="l">
              <a:spcBef>
                <a:spcPts val="0"/>
              </a:spcBef>
              <a:spcAft>
                <a:spcPts val="0"/>
              </a:spcAft>
              <a:buClr>
                <a:schemeClr val="dk1"/>
              </a:buClr>
              <a:buSzPts val="1100"/>
              <a:buFont typeface="Arial"/>
              <a:buNone/>
            </a:pPr>
            <a:r>
              <a:rPr lang="en"/>
              <a:t>Non-functional Requirements:​</a:t>
            </a:r>
            <a:endParaRPr/>
          </a:p>
          <a:p>
            <a:pPr indent="0" lvl="0" marL="0" rtl="0" algn="l">
              <a:spcBef>
                <a:spcPts val="0"/>
              </a:spcBef>
              <a:spcAft>
                <a:spcPts val="0"/>
              </a:spcAft>
              <a:buClr>
                <a:schemeClr val="dk1"/>
              </a:buClr>
              <a:buSzPts val="1100"/>
              <a:buFont typeface="Arial"/>
              <a:buNone/>
            </a:pPr>
            <a:r>
              <a:rPr lang="en"/>
              <a:t>Usability: From young to old, we want to make sure people of all ages can easily pick up the controls and objectives​</a:t>
            </a:r>
            <a:endParaRPr/>
          </a:p>
          <a:p>
            <a:pPr indent="0" lvl="0" marL="0" rtl="0" algn="l">
              <a:spcBef>
                <a:spcPts val="0"/>
              </a:spcBef>
              <a:spcAft>
                <a:spcPts val="0"/>
              </a:spcAft>
              <a:buClr>
                <a:schemeClr val="dk1"/>
              </a:buClr>
              <a:buSzPts val="1100"/>
              <a:buFont typeface="Arial"/>
              <a:buNone/>
            </a:pPr>
            <a:r>
              <a:rPr lang="en"/>
              <a:t>Performance: PC minimum specification requirements​</a:t>
            </a:r>
            <a:endParaRPr/>
          </a:p>
          <a:p>
            <a:pPr indent="0" lvl="0" marL="0" rtl="0" algn="l">
              <a:spcBef>
                <a:spcPts val="0"/>
              </a:spcBef>
              <a:spcAft>
                <a:spcPts val="0"/>
              </a:spcAft>
              <a:buClr>
                <a:schemeClr val="dk1"/>
              </a:buClr>
              <a:buSzPts val="1100"/>
              <a:buFont typeface="Arial"/>
              <a:buNone/>
            </a:pPr>
            <a:r>
              <a:rPr lang="en"/>
              <a:t>Processor and graphics card​</a:t>
            </a:r>
            <a:endParaRPr/>
          </a:p>
          <a:p>
            <a:pPr indent="0" lvl="0" marL="0" rtl="0" algn="l">
              <a:spcBef>
                <a:spcPts val="0"/>
              </a:spcBef>
              <a:spcAft>
                <a:spcPts val="0"/>
              </a:spcAft>
              <a:buClr>
                <a:schemeClr val="dk1"/>
              </a:buClr>
              <a:buSzPts val="1100"/>
              <a:buFont typeface="Arial"/>
              <a:buNone/>
            </a:pPr>
            <a:r>
              <a:rPr lang="en"/>
              <a:t>Using the meta quest link​</a:t>
            </a:r>
            <a:endParaRPr/>
          </a:p>
          <a:p>
            <a:pPr indent="0" lvl="0" marL="0" rtl="0" algn="l">
              <a:spcBef>
                <a:spcPts val="0"/>
              </a:spcBef>
              <a:spcAft>
                <a:spcPts val="0"/>
              </a:spcAft>
              <a:buNone/>
            </a:pPr>
            <a:r>
              <a:rPr lang="en"/>
              <a:t>Reliability: Stability, as little world breaking bugs as possible​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cf0416d4f9_2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cf0416d4f9_2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Design Concept: Explain the overall concept of your logical design. This might​</a:t>
            </a:r>
            <a:endParaRPr/>
          </a:p>
          <a:p>
            <a:pPr indent="0" lvl="0" marL="0" rtl="0" algn="l">
              <a:spcBef>
                <a:spcPts val="0"/>
              </a:spcBef>
              <a:spcAft>
                <a:spcPts val="0"/>
              </a:spcAft>
              <a:buClr>
                <a:schemeClr val="dk1"/>
              </a:buClr>
              <a:buSzPts val="1100"/>
              <a:buFont typeface="Arial"/>
              <a:buNone/>
            </a:pPr>
            <a:r>
              <a:rPr lang="en"/>
              <a:t>include abstract representations, flowcharts, or diagrams.​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Components: Outline the main components or elements of your design.​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Relationships: Describe the relationships between these components. How do they​</a:t>
            </a:r>
            <a:endParaRPr/>
          </a:p>
          <a:p>
            <a:pPr indent="0" lvl="0" marL="0" rtl="0" algn="l">
              <a:spcBef>
                <a:spcPts val="0"/>
              </a:spcBef>
              <a:spcAft>
                <a:spcPts val="0"/>
              </a:spcAft>
              <a:buClr>
                <a:schemeClr val="dk1"/>
              </a:buClr>
              <a:buSzPts val="1100"/>
              <a:buFont typeface="Arial"/>
              <a:buNone/>
            </a:pPr>
            <a:r>
              <a:rPr lang="en"/>
              <a:t>interact with each other? What functions do they serve?​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Advantages: Explain the advantages of this design. Why is this the best solution for​</a:t>
            </a:r>
            <a:endParaRPr/>
          </a:p>
          <a:p>
            <a:pPr indent="0" lvl="0" marL="0" rtl="0" algn="l">
              <a:spcBef>
                <a:spcPts val="0"/>
              </a:spcBef>
              <a:spcAft>
                <a:spcPts val="0"/>
              </a:spcAft>
              <a:buClr>
                <a:schemeClr val="dk1"/>
              </a:buClr>
              <a:buSzPts val="1100"/>
              <a:buFont typeface="Arial"/>
              <a:buNone/>
            </a:pPr>
            <a:r>
              <a:rPr lang="en"/>
              <a:t>your problem or project?​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Considerations or Constraints: Discuss any constraints or considerations that​</a:t>
            </a:r>
            <a:endParaRPr/>
          </a:p>
          <a:p>
            <a:pPr indent="0" lvl="0" marL="0" rtl="0" algn="l">
              <a:spcBef>
                <a:spcPts val="0"/>
              </a:spcBef>
              <a:spcAft>
                <a:spcPts val="0"/>
              </a:spcAft>
              <a:buClr>
                <a:schemeClr val="dk1"/>
              </a:buClr>
              <a:buSzPts val="1100"/>
              <a:buFont typeface="Arial"/>
              <a:buNone/>
            </a:pPr>
            <a:r>
              <a:rPr lang="en"/>
              <a:t>impacted your design. These could be things like cost, time, or technological​</a:t>
            </a:r>
            <a:endParaRPr/>
          </a:p>
          <a:p>
            <a:pPr indent="0" lvl="0" marL="0" rtl="0" algn="l">
              <a:spcBef>
                <a:spcPts val="0"/>
              </a:spcBef>
              <a:spcAft>
                <a:spcPts val="0"/>
              </a:spcAft>
              <a:buClr>
                <a:schemeClr val="dk1"/>
              </a:buClr>
              <a:buSzPts val="1100"/>
              <a:buFont typeface="Arial"/>
              <a:buNone/>
            </a:pPr>
            <a:r>
              <a:rPr lang="en"/>
              <a:t>limitations.​</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 Use visuals whenever possible. Design is often best explained with​</a:t>
            </a:r>
            <a:endParaRPr/>
          </a:p>
          <a:p>
            <a:pPr indent="0" lvl="0" marL="0" rtl="0" algn="l">
              <a:spcBef>
                <a:spcPts val="0"/>
              </a:spcBef>
              <a:spcAft>
                <a:spcPts val="0"/>
              </a:spcAft>
              <a:buClr>
                <a:schemeClr val="dk1"/>
              </a:buClr>
              <a:buSzPts val="1100"/>
              <a:buFont typeface="Arial"/>
              <a:buNone/>
            </a:pPr>
            <a:r>
              <a:rPr lang="en"/>
              <a:t>diagrams or other visual aids. Visuals can make it easier for your audience to​</a:t>
            </a:r>
            <a:endParaRPr/>
          </a:p>
          <a:p>
            <a:pPr indent="0" lvl="0" marL="0" rtl="0" algn="l">
              <a:spcBef>
                <a:spcPts val="0"/>
              </a:spcBef>
              <a:spcAft>
                <a:spcPts val="0"/>
              </a:spcAft>
              <a:buNone/>
            </a:pPr>
            <a:r>
              <a:rPr lang="en"/>
              <a:t>grasp the concept and see how all the components fit together.​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cf0416d4f9_2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cf0416d4f9_2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57500" y="651125"/>
            <a:ext cx="4010100" cy="30582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41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057500" y="3718073"/>
            <a:ext cx="3110700" cy="62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latin typeface="Amiko"/>
                <a:ea typeface="Amiko"/>
                <a:cs typeface="Amiko"/>
                <a:sym typeface="Amik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rot="10800000">
            <a:off x="1" y="2949825"/>
            <a:ext cx="1393728" cy="2193670"/>
            <a:chOff x="-5" y="3169540"/>
            <a:chExt cx="1254142" cy="1973967"/>
          </a:xfrm>
        </p:grpSpPr>
        <p:sp>
          <p:nvSpPr>
            <p:cNvPr id="12" name="Google Shape;12;p2"/>
            <p:cNvSpPr/>
            <p:nvPr/>
          </p:nvSpPr>
          <p:spPr>
            <a:xfrm>
              <a:off x="624597"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5" y="3650423"/>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549198" y="3559654"/>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 name="Google Shape;15;p2"/>
          <p:cNvGrpSpPr/>
          <p:nvPr/>
        </p:nvGrpSpPr>
        <p:grpSpPr>
          <a:xfrm>
            <a:off x="8155065" y="539510"/>
            <a:ext cx="369318" cy="739889"/>
            <a:chOff x="8246118" y="539510"/>
            <a:chExt cx="369318" cy="739889"/>
          </a:xfrm>
        </p:grpSpPr>
        <p:sp>
          <p:nvSpPr>
            <p:cNvPr id="16" name="Google Shape;16;p2"/>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 name="Google Shape;21;p2"/>
          <p:cNvGrpSpPr/>
          <p:nvPr/>
        </p:nvGrpSpPr>
        <p:grpSpPr>
          <a:xfrm>
            <a:off x="256513" y="1367250"/>
            <a:ext cx="194347" cy="505001"/>
            <a:chOff x="5025077" y="4050620"/>
            <a:chExt cx="272081" cy="706888"/>
          </a:xfrm>
        </p:grpSpPr>
        <p:sp>
          <p:nvSpPr>
            <p:cNvPr id="22" name="Google Shape;22;p2"/>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 name="Google Shape;30;p2"/>
          <p:cNvGrpSpPr/>
          <p:nvPr/>
        </p:nvGrpSpPr>
        <p:grpSpPr>
          <a:xfrm>
            <a:off x="7325164" y="301614"/>
            <a:ext cx="624636" cy="475772"/>
            <a:chOff x="6106825" y="306089"/>
            <a:chExt cx="1035194" cy="788486"/>
          </a:xfrm>
        </p:grpSpPr>
        <p:sp>
          <p:nvSpPr>
            <p:cNvPr id="31" name="Google Shape;31;p2"/>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 name="Google Shape;51;p2"/>
          <p:cNvGrpSpPr/>
          <p:nvPr/>
        </p:nvGrpSpPr>
        <p:grpSpPr>
          <a:xfrm>
            <a:off x="6702279" y="1590325"/>
            <a:ext cx="2440954" cy="3551189"/>
            <a:chOff x="6808150" y="1320878"/>
            <a:chExt cx="2335841" cy="3705331"/>
          </a:xfrm>
        </p:grpSpPr>
        <p:sp>
          <p:nvSpPr>
            <p:cNvPr id="52" name="Google Shape;52;p2"/>
            <p:cNvSpPr/>
            <p:nvPr/>
          </p:nvSpPr>
          <p:spPr>
            <a:xfrm>
              <a:off x="8466615" y="1320878"/>
              <a:ext cx="677376" cy="3705331"/>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6808150" y="4468910"/>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8369159" y="4363494"/>
              <a:ext cx="186106" cy="227890"/>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rgbClr val="2E2E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 name="Google Shape;55;p2"/>
          <p:cNvGrpSpPr/>
          <p:nvPr/>
        </p:nvGrpSpPr>
        <p:grpSpPr>
          <a:xfrm rot="2700000">
            <a:off x="-1243680" y="2341682"/>
            <a:ext cx="1695125" cy="1687735"/>
            <a:chOff x="5010334" y="-947702"/>
            <a:chExt cx="1842636" cy="1834885"/>
          </a:xfrm>
        </p:grpSpPr>
        <p:sp>
          <p:nvSpPr>
            <p:cNvPr id="56" name="Google Shape;56;p2"/>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2"/>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 name="Google Shape;59;p2"/>
          <p:cNvGrpSpPr/>
          <p:nvPr/>
        </p:nvGrpSpPr>
        <p:grpSpPr>
          <a:xfrm>
            <a:off x="-1" y="-673507"/>
            <a:ext cx="1220123" cy="1450333"/>
            <a:chOff x="-1" y="-673507"/>
            <a:chExt cx="1220123" cy="1450333"/>
          </a:xfrm>
        </p:grpSpPr>
        <p:sp>
          <p:nvSpPr>
            <p:cNvPr id="60" name="Google Shape;60;p2"/>
            <p:cNvSpPr/>
            <p:nvPr/>
          </p:nvSpPr>
          <p:spPr>
            <a:xfrm rot="-5400000">
              <a:off x="22292" y="-676657"/>
              <a:ext cx="1176000" cy="1182300"/>
            </a:xfrm>
            <a:prstGeom prst="chord">
              <a:avLst>
                <a:gd fmla="val 5371555"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 name="Google Shape;61;p2"/>
            <p:cNvSpPr/>
            <p:nvPr/>
          </p:nvSpPr>
          <p:spPr>
            <a:xfrm>
              <a:off x="-1" y="-443586"/>
              <a:ext cx="1220123" cy="1220412"/>
            </a:xfrm>
            <a:custGeom>
              <a:rect b="b" l="l" r="r" t="t"/>
              <a:pathLst>
                <a:path extrusionOk="0" h="1595310" w="1594932">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 name="Google Shape;62;p2"/>
          <p:cNvSpPr/>
          <p:nvPr>
            <p:ph idx="2" type="pic"/>
          </p:nvPr>
        </p:nvSpPr>
        <p:spPr>
          <a:xfrm>
            <a:off x="5714300" y="1068375"/>
            <a:ext cx="2577300" cy="3459300"/>
          </a:xfrm>
          <a:prstGeom prst="round2SameRect">
            <a:avLst>
              <a:gd fmla="val 16667" name="adj1"/>
              <a:gd fmla="val 0" name="adj2"/>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5" name="Shape 255"/>
        <p:cNvGrpSpPr/>
        <p:nvPr/>
      </p:nvGrpSpPr>
      <p:grpSpPr>
        <a:xfrm>
          <a:off x="0" y="0"/>
          <a:ext cx="0" cy="0"/>
          <a:chOff x="0" y="0"/>
          <a:chExt cx="0" cy="0"/>
        </a:xfrm>
      </p:grpSpPr>
      <p:sp>
        <p:nvSpPr>
          <p:cNvPr id="256" name="Google Shape;256;p11"/>
          <p:cNvSpPr txBox="1"/>
          <p:nvPr>
            <p:ph hasCustomPrompt="1" type="title"/>
          </p:nvPr>
        </p:nvSpPr>
        <p:spPr>
          <a:xfrm>
            <a:off x="1284000" y="1713050"/>
            <a:ext cx="6576000" cy="1129800"/>
          </a:xfrm>
          <a:prstGeom prst="rect">
            <a:avLst/>
          </a:prstGeom>
          <a:solidFill>
            <a:schemeClr val="lt2"/>
          </a:solidFill>
        </p:spPr>
        <p:txBody>
          <a:bodyPr anchorCtr="0" anchor="b" bIns="91425" lIns="91425" spcFirstLastPara="1" rIns="91425" wrap="square" tIns="91425">
            <a:noAutofit/>
          </a:bodyPr>
          <a:lstStyle>
            <a:lvl1pPr lvl="0" algn="ctr">
              <a:spcBef>
                <a:spcPts val="0"/>
              </a:spcBef>
              <a:spcAft>
                <a:spcPts val="0"/>
              </a:spcAft>
              <a:buSzPts val="9600"/>
              <a:buNone/>
              <a:defRPr b="0" sz="6000">
                <a:latin typeface="Epilogue Light"/>
                <a:ea typeface="Epilogue Light"/>
                <a:cs typeface="Epilogue Light"/>
                <a:sym typeface="Epilogue 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7" name="Google Shape;257;p11"/>
          <p:cNvSpPr txBox="1"/>
          <p:nvPr>
            <p:ph idx="1" type="subTitle"/>
          </p:nvPr>
        </p:nvSpPr>
        <p:spPr>
          <a:xfrm>
            <a:off x="2513400" y="3106825"/>
            <a:ext cx="4117200" cy="74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58" name="Google Shape;258;p11"/>
          <p:cNvGrpSpPr/>
          <p:nvPr/>
        </p:nvGrpSpPr>
        <p:grpSpPr>
          <a:xfrm rot="10800000">
            <a:off x="1" y="2949825"/>
            <a:ext cx="1393728" cy="2193670"/>
            <a:chOff x="-5" y="3169540"/>
            <a:chExt cx="1254142" cy="1973967"/>
          </a:xfrm>
        </p:grpSpPr>
        <p:sp>
          <p:nvSpPr>
            <p:cNvPr id="259" name="Google Shape;259;p11"/>
            <p:cNvSpPr/>
            <p:nvPr/>
          </p:nvSpPr>
          <p:spPr>
            <a:xfrm>
              <a:off x="624597"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1"/>
            <p:cNvSpPr/>
            <p:nvPr/>
          </p:nvSpPr>
          <p:spPr>
            <a:xfrm>
              <a:off x="-5" y="3650423"/>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1"/>
            <p:cNvSpPr/>
            <p:nvPr/>
          </p:nvSpPr>
          <p:spPr>
            <a:xfrm>
              <a:off x="549198" y="3559654"/>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2" name="Google Shape;262;p11"/>
          <p:cNvGrpSpPr/>
          <p:nvPr/>
        </p:nvGrpSpPr>
        <p:grpSpPr>
          <a:xfrm>
            <a:off x="8155065" y="169560"/>
            <a:ext cx="369318" cy="739889"/>
            <a:chOff x="8246118" y="539510"/>
            <a:chExt cx="369318" cy="739889"/>
          </a:xfrm>
        </p:grpSpPr>
        <p:sp>
          <p:nvSpPr>
            <p:cNvPr id="263" name="Google Shape;263;p11"/>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1"/>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1"/>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1"/>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1"/>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8" name="Google Shape;268;p11"/>
          <p:cNvGrpSpPr/>
          <p:nvPr/>
        </p:nvGrpSpPr>
        <p:grpSpPr>
          <a:xfrm>
            <a:off x="256513" y="1367250"/>
            <a:ext cx="194347" cy="505001"/>
            <a:chOff x="5025077" y="4050620"/>
            <a:chExt cx="272081" cy="706888"/>
          </a:xfrm>
        </p:grpSpPr>
        <p:sp>
          <p:nvSpPr>
            <p:cNvPr id="269" name="Google Shape;269;p11"/>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1"/>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1"/>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1"/>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11"/>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1"/>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1"/>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1"/>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7" name="Google Shape;277;p11"/>
          <p:cNvGrpSpPr/>
          <p:nvPr/>
        </p:nvGrpSpPr>
        <p:grpSpPr>
          <a:xfrm>
            <a:off x="7325164" y="301614"/>
            <a:ext cx="624636" cy="475772"/>
            <a:chOff x="6106825" y="306089"/>
            <a:chExt cx="1035194" cy="788486"/>
          </a:xfrm>
        </p:grpSpPr>
        <p:sp>
          <p:nvSpPr>
            <p:cNvPr id="278" name="Google Shape;278;p11"/>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1"/>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1"/>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1"/>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1"/>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1"/>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1"/>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1"/>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1"/>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1"/>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1"/>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1"/>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1"/>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1"/>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1"/>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1"/>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1"/>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1"/>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1"/>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1"/>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8" name="Google Shape;298;p11"/>
          <p:cNvGrpSpPr/>
          <p:nvPr/>
        </p:nvGrpSpPr>
        <p:grpSpPr>
          <a:xfrm>
            <a:off x="6702279" y="1590325"/>
            <a:ext cx="2440954" cy="3551189"/>
            <a:chOff x="6808150" y="1320878"/>
            <a:chExt cx="2335841" cy="3705331"/>
          </a:xfrm>
        </p:grpSpPr>
        <p:sp>
          <p:nvSpPr>
            <p:cNvPr id="299" name="Google Shape;299;p11"/>
            <p:cNvSpPr/>
            <p:nvPr/>
          </p:nvSpPr>
          <p:spPr>
            <a:xfrm>
              <a:off x="8466615" y="1320878"/>
              <a:ext cx="677376" cy="3705331"/>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11"/>
            <p:cNvSpPr/>
            <p:nvPr/>
          </p:nvSpPr>
          <p:spPr>
            <a:xfrm>
              <a:off x="6808150" y="4468910"/>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11"/>
            <p:cNvSpPr/>
            <p:nvPr/>
          </p:nvSpPr>
          <p:spPr>
            <a:xfrm>
              <a:off x="8369159" y="4363494"/>
              <a:ext cx="186106" cy="227890"/>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2" name="Google Shape;302;p11"/>
          <p:cNvGrpSpPr/>
          <p:nvPr/>
        </p:nvGrpSpPr>
        <p:grpSpPr>
          <a:xfrm rot="2700000">
            <a:off x="-1243680" y="2341682"/>
            <a:ext cx="1695125" cy="1687735"/>
            <a:chOff x="5010334" y="-947702"/>
            <a:chExt cx="1842636" cy="1834885"/>
          </a:xfrm>
        </p:grpSpPr>
        <p:sp>
          <p:nvSpPr>
            <p:cNvPr id="303" name="Google Shape;303;p11"/>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1"/>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1"/>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6" name="Google Shape;306;p11"/>
          <p:cNvGrpSpPr/>
          <p:nvPr/>
        </p:nvGrpSpPr>
        <p:grpSpPr>
          <a:xfrm>
            <a:off x="-1" y="-673507"/>
            <a:ext cx="1220123" cy="1450333"/>
            <a:chOff x="-1" y="-673507"/>
            <a:chExt cx="1220123" cy="1450333"/>
          </a:xfrm>
        </p:grpSpPr>
        <p:sp>
          <p:nvSpPr>
            <p:cNvPr id="307" name="Google Shape;307;p11"/>
            <p:cNvSpPr/>
            <p:nvPr/>
          </p:nvSpPr>
          <p:spPr>
            <a:xfrm rot="-5400000">
              <a:off x="22292" y="-676657"/>
              <a:ext cx="1176000" cy="1182300"/>
            </a:xfrm>
            <a:prstGeom prst="chord">
              <a:avLst>
                <a:gd fmla="val 5371555"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08" name="Google Shape;308;p11"/>
            <p:cNvSpPr/>
            <p:nvPr/>
          </p:nvSpPr>
          <p:spPr>
            <a:xfrm>
              <a:off x="-1" y="-443586"/>
              <a:ext cx="1220123" cy="1220412"/>
            </a:xfrm>
            <a:custGeom>
              <a:rect b="b" l="l" r="r" t="t"/>
              <a:pathLst>
                <a:path extrusionOk="0" h="1595310" w="1594932">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9" name="Shape 3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10" name="Shape 310"/>
        <p:cNvGrpSpPr/>
        <p:nvPr/>
      </p:nvGrpSpPr>
      <p:grpSpPr>
        <a:xfrm>
          <a:off x="0" y="0"/>
          <a:ext cx="0" cy="0"/>
          <a:chOff x="0" y="0"/>
          <a:chExt cx="0" cy="0"/>
        </a:xfrm>
      </p:grpSpPr>
      <p:sp>
        <p:nvSpPr>
          <p:cNvPr id="311" name="Google Shape;311;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2" name="Google Shape;312;p13"/>
          <p:cNvSpPr txBox="1"/>
          <p:nvPr>
            <p:ph hasCustomPrompt="1" idx="2" type="title"/>
          </p:nvPr>
        </p:nvSpPr>
        <p:spPr>
          <a:xfrm>
            <a:off x="1129988" y="1709470"/>
            <a:ext cx="734700" cy="7350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3" name="Google Shape;313;p13"/>
          <p:cNvSpPr txBox="1"/>
          <p:nvPr>
            <p:ph hasCustomPrompt="1" idx="3" type="title"/>
          </p:nvPr>
        </p:nvSpPr>
        <p:spPr>
          <a:xfrm>
            <a:off x="5020613" y="1709481"/>
            <a:ext cx="734700" cy="7350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4" name="Google Shape;314;p13"/>
          <p:cNvSpPr txBox="1"/>
          <p:nvPr>
            <p:ph hasCustomPrompt="1" idx="4" type="title"/>
          </p:nvPr>
        </p:nvSpPr>
        <p:spPr>
          <a:xfrm>
            <a:off x="1129988" y="2673070"/>
            <a:ext cx="734700" cy="7350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5" name="Google Shape;315;p13"/>
          <p:cNvSpPr txBox="1"/>
          <p:nvPr>
            <p:ph hasCustomPrompt="1" idx="5" type="title"/>
          </p:nvPr>
        </p:nvSpPr>
        <p:spPr>
          <a:xfrm>
            <a:off x="5020613" y="2673081"/>
            <a:ext cx="734700" cy="7350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 name="Google Shape;316;p13"/>
          <p:cNvSpPr txBox="1"/>
          <p:nvPr>
            <p:ph hasCustomPrompt="1" idx="6" type="title"/>
          </p:nvPr>
        </p:nvSpPr>
        <p:spPr>
          <a:xfrm>
            <a:off x="1129988" y="3636670"/>
            <a:ext cx="734700" cy="7350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7" name="Google Shape;317;p13"/>
          <p:cNvSpPr txBox="1"/>
          <p:nvPr>
            <p:ph hasCustomPrompt="1" idx="7" type="title"/>
          </p:nvPr>
        </p:nvSpPr>
        <p:spPr>
          <a:xfrm>
            <a:off x="5020613" y="3636681"/>
            <a:ext cx="734700" cy="7350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8" name="Google Shape;318;p13"/>
          <p:cNvSpPr txBox="1"/>
          <p:nvPr>
            <p:ph idx="1" type="subTitle"/>
          </p:nvPr>
        </p:nvSpPr>
        <p:spPr>
          <a:xfrm>
            <a:off x="2093288" y="1709475"/>
            <a:ext cx="2030100" cy="73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19" name="Google Shape;319;p13"/>
          <p:cNvSpPr txBox="1"/>
          <p:nvPr>
            <p:ph idx="8" type="subTitle"/>
          </p:nvPr>
        </p:nvSpPr>
        <p:spPr>
          <a:xfrm>
            <a:off x="2093288" y="2673070"/>
            <a:ext cx="2030100" cy="73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20" name="Google Shape;320;p13"/>
          <p:cNvSpPr txBox="1"/>
          <p:nvPr>
            <p:ph idx="9" type="subTitle"/>
          </p:nvPr>
        </p:nvSpPr>
        <p:spPr>
          <a:xfrm>
            <a:off x="2093288" y="3636675"/>
            <a:ext cx="2030100" cy="73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21" name="Google Shape;321;p13"/>
          <p:cNvSpPr txBox="1"/>
          <p:nvPr>
            <p:ph idx="13" type="subTitle"/>
          </p:nvPr>
        </p:nvSpPr>
        <p:spPr>
          <a:xfrm>
            <a:off x="5984441" y="1709475"/>
            <a:ext cx="2029200" cy="73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22" name="Google Shape;322;p13"/>
          <p:cNvSpPr txBox="1"/>
          <p:nvPr>
            <p:ph idx="14" type="subTitle"/>
          </p:nvPr>
        </p:nvSpPr>
        <p:spPr>
          <a:xfrm>
            <a:off x="5983913" y="2673075"/>
            <a:ext cx="2030100" cy="73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23" name="Google Shape;323;p13"/>
          <p:cNvSpPr txBox="1"/>
          <p:nvPr>
            <p:ph idx="15" type="subTitle"/>
          </p:nvPr>
        </p:nvSpPr>
        <p:spPr>
          <a:xfrm>
            <a:off x="5984441" y="3636675"/>
            <a:ext cx="2029200" cy="73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24" name="Google Shape;324;p13"/>
          <p:cNvGrpSpPr/>
          <p:nvPr/>
        </p:nvGrpSpPr>
        <p:grpSpPr>
          <a:xfrm flipH="1" rot="10800000">
            <a:off x="1" y="2950658"/>
            <a:ext cx="1393728" cy="2193670"/>
            <a:chOff x="-5" y="3169540"/>
            <a:chExt cx="1254142" cy="1973967"/>
          </a:xfrm>
        </p:grpSpPr>
        <p:sp>
          <p:nvSpPr>
            <p:cNvPr id="325" name="Google Shape;325;p13"/>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3"/>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3"/>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8" name="Google Shape;328;p13"/>
          <p:cNvGrpSpPr/>
          <p:nvPr/>
        </p:nvGrpSpPr>
        <p:grpSpPr>
          <a:xfrm flipH="1" rot="10800000">
            <a:off x="7267069" y="0"/>
            <a:ext cx="1877091" cy="3072458"/>
            <a:chOff x="6808150" y="1320878"/>
            <a:chExt cx="2335852" cy="3823368"/>
          </a:xfrm>
        </p:grpSpPr>
        <p:sp>
          <p:nvSpPr>
            <p:cNvPr id="329" name="Google Shape;329;p13"/>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3"/>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13"/>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2" name="Google Shape;332;p13"/>
          <p:cNvGrpSpPr/>
          <p:nvPr/>
        </p:nvGrpSpPr>
        <p:grpSpPr>
          <a:xfrm flipH="1">
            <a:off x="255165" y="169560"/>
            <a:ext cx="369318" cy="739889"/>
            <a:chOff x="8246118" y="539510"/>
            <a:chExt cx="369318" cy="739889"/>
          </a:xfrm>
        </p:grpSpPr>
        <p:sp>
          <p:nvSpPr>
            <p:cNvPr id="333" name="Google Shape;333;p13"/>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3"/>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3"/>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13"/>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3"/>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8" name="Google Shape;338;p13"/>
          <p:cNvGrpSpPr/>
          <p:nvPr/>
        </p:nvGrpSpPr>
        <p:grpSpPr>
          <a:xfrm rot="5400000">
            <a:off x="6685888" y="4560925"/>
            <a:ext cx="194347" cy="505001"/>
            <a:chOff x="5025077" y="4050620"/>
            <a:chExt cx="272081" cy="706888"/>
          </a:xfrm>
        </p:grpSpPr>
        <p:sp>
          <p:nvSpPr>
            <p:cNvPr id="339" name="Google Shape;339;p13"/>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13"/>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13"/>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13"/>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13"/>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13"/>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13"/>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13"/>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7" name="Google Shape;347;p13"/>
          <p:cNvSpPr/>
          <p:nvPr/>
        </p:nvSpPr>
        <p:spPr>
          <a:xfrm flipH="1" rot="10800000">
            <a:off x="8671478" y="3628115"/>
            <a:ext cx="1176000" cy="1182300"/>
          </a:xfrm>
          <a:prstGeom prst="chord">
            <a:avLst>
              <a:gd fmla="val 5371555"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48" name="Google Shape;348;p13"/>
          <p:cNvSpPr/>
          <p:nvPr/>
        </p:nvSpPr>
        <p:spPr>
          <a:xfrm flipH="1" rot="5400000">
            <a:off x="8397290" y="3609291"/>
            <a:ext cx="1220123" cy="1220412"/>
          </a:xfrm>
          <a:custGeom>
            <a:rect b="b" l="l" r="r" t="t"/>
            <a:pathLst>
              <a:path extrusionOk="0" h="1595310" w="1594932">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349" name="Shape 349"/>
        <p:cNvGrpSpPr/>
        <p:nvPr/>
      </p:nvGrpSpPr>
      <p:grpSpPr>
        <a:xfrm>
          <a:off x="0" y="0"/>
          <a:ext cx="0" cy="0"/>
          <a:chOff x="0" y="0"/>
          <a:chExt cx="0" cy="0"/>
        </a:xfrm>
      </p:grpSpPr>
      <p:grpSp>
        <p:nvGrpSpPr>
          <p:cNvPr id="350" name="Google Shape;350;p14"/>
          <p:cNvGrpSpPr/>
          <p:nvPr/>
        </p:nvGrpSpPr>
        <p:grpSpPr>
          <a:xfrm>
            <a:off x="8155065" y="169560"/>
            <a:ext cx="369318" cy="739889"/>
            <a:chOff x="8246118" y="539510"/>
            <a:chExt cx="369318" cy="739889"/>
          </a:xfrm>
        </p:grpSpPr>
        <p:sp>
          <p:nvSpPr>
            <p:cNvPr id="351" name="Google Shape;351;p14"/>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14"/>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14"/>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14"/>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14"/>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6" name="Google Shape;356;p14"/>
          <p:cNvGrpSpPr/>
          <p:nvPr/>
        </p:nvGrpSpPr>
        <p:grpSpPr>
          <a:xfrm>
            <a:off x="256513" y="1367250"/>
            <a:ext cx="194347" cy="505001"/>
            <a:chOff x="5025077" y="4050620"/>
            <a:chExt cx="272081" cy="706888"/>
          </a:xfrm>
        </p:grpSpPr>
        <p:sp>
          <p:nvSpPr>
            <p:cNvPr id="357" name="Google Shape;357;p14"/>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14"/>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14"/>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14"/>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14"/>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14"/>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14"/>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14"/>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5" name="Google Shape;365;p14"/>
          <p:cNvGrpSpPr/>
          <p:nvPr/>
        </p:nvGrpSpPr>
        <p:grpSpPr>
          <a:xfrm>
            <a:off x="7325164" y="301614"/>
            <a:ext cx="624636" cy="475772"/>
            <a:chOff x="6106825" y="306089"/>
            <a:chExt cx="1035194" cy="788486"/>
          </a:xfrm>
        </p:grpSpPr>
        <p:sp>
          <p:nvSpPr>
            <p:cNvPr id="366" name="Google Shape;366;p14"/>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4"/>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4"/>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4"/>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4"/>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4"/>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4"/>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4"/>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4"/>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4"/>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4"/>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4"/>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4"/>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4"/>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4"/>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4"/>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14"/>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14"/>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14"/>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14"/>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6" name="Google Shape;386;p14"/>
          <p:cNvGrpSpPr/>
          <p:nvPr/>
        </p:nvGrpSpPr>
        <p:grpSpPr>
          <a:xfrm>
            <a:off x="6702279" y="1590325"/>
            <a:ext cx="2440954" cy="3551189"/>
            <a:chOff x="6808150" y="1320878"/>
            <a:chExt cx="2335841" cy="3705331"/>
          </a:xfrm>
        </p:grpSpPr>
        <p:sp>
          <p:nvSpPr>
            <p:cNvPr id="387" name="Google Shape;387;p14"/>
            <p:cNvSpPr/>
            <p:nvPr/>
          </p:nvSpPr>
          <p:spPr>
            <a:xfrm>
              <a:off x="8466615" y="1320878"/>
              <a:ext cx="677376" cy="3705331"/>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4"/>
            <p:cNvSpPr/>
            <p:nvPr/>
          </p:nvSpPr>
          <p:spPr>
            <a:xfrm>
              <a:off x="6808150" y="4468910"/>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4"/>
            <p:cNvSpPr/>
            <p:nvPr/>
          </p:nvSpPr>
          <p:spPr>
            <a:xfrm>
              <a:off x="8369159" y="4363494"/>
              <a:ext cx="186106" cy="227890"/>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0" name="Google Shape;390;p14"/>
          <p:cNvGrpSpPr/>
          <p:nvPr/>
        </p:nvGrpSpPr>
        <p:grpSpPr>
          <a:xfrm rot="2700000">
            <a:off x="-1243680" y="2341682"/>
            <a:ext cx="1695125" cy="1687735"/>
            <a:chOff x="5010334" y="-947702"/>
            <a:chExt cx="1842636" cy="1834885"/>
          </a:xfrm>
        </p:grpSpPr>
        <p:sp>
          <p:nvSpPr>
            <p:cNvPr id="391" name="Google Shape;391;p14"/>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14"/>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14"/>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4" name="Google Shape;394;p14"/>
          <p:cNvGrpSpPr/>
          <p:nvPr/>
        </p:nvGrpSpPr>
        <p:grpSpPr>
          <a:xfrm rot="10800000">
            <a:off x="-1" y="4300718"/>
            <a:ext cx="1220123" cy="1450333"/>
            <a:chOff x="-1" y="-673507"/>
            <a:chExt cx="1220123" cy="1450333"/>
          </a:xfrm>
        </p:grpSpPr>
        <p:sp>
          <p:nvSpPr>
            <p:cNvPr id="395" name="Google Shape;395;p14"/>
            <p:cNvSpPr/>
            <p:nvPr/>
          </p:nvSpPr>
          <p:spPr>
            <a:xfrm rot="-5400000">
              <a:off x="22292" y="-676657"/>
              <a:ext cx="1176000" cy="1182300"/>
            </a:xfrm>
            <a:prstGeom prst="chord">
              <a:avLst>
                <a:gd fmla="val 5371555"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6" name="Google Shape;396;p14"/>
            <p:cNvSpPr/>
            <p:nvPr/>
          </p:nvSpPr>
          <p:spPr>
            <a:xfrm>
              <a:off x="-1" y="-443586"/>
              <a:ext cx="1220123" cy="1220412"/>
            </a:xfrm>
            <a:custGeom>
              <a:rect b="b" l="l" r="r" t="t"/>
              <a:pathLst>
                <a:path extrusionOk="0" h="1595310" w="1594932">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7" name="Google Shape;397;p14"/>
          <p:cNvSpPr txBox="1"/>
          <p:nvPr>
            <p:ph type="title"/>
          </p:nvPr>
        </p:nvSpPr>
        <p:spPr>
          <a:xfrm>
            <a:off x="4702314" y="1745250"/>
            <a:ext cx="253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8" name="Google Shape;398;p14"/>
          <p:cNvSpPr txBox="1"/>
          <p:nvPr>
            <p:ph idx="1" type="subTitle"/>
          </p:nvPr>
        </p:nvSpPr>
        <p:spPr>
          <a:xfrm>
            <a:off x="4702314" y="2464225"/>
            <a:ext cx="2532300" cy="13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9" name="Google Shape;399;p14"/>
          <p:cNvSpPr/>
          <p:nvPr>
            <p:ph idx="2" type="pic"/>
          </p:nvPr>
        </p:nvSpPr>
        <p:spPr>
          <a:xfrm>
            <a:off x="2083062" y="1282100"/>
            <a:ext cx="1338300" cy="2766600"/>
          </a:xfrm>
          <a:prstGeom prst="rect">
            <a:avLst/>
          </a:prstGeom>
          <a:noFill/>
          <a:ln>
            <a:noFill/>
          </a:ln>
        </p:spPr>
      </p:sp>
      <p:grpSp>
        <p:nvGrpSpPr>
          <p:cNvPr id="400" name="Google Shape;400;p14"/>
          <p:cNvGrpSpPr/>
          <p:nvPr/>
        </p:nvGrpSpPr>
        <p:grpSpPr>
          <a:xfrm flipH="1" rot="5400000">
            <a:off x="100067" y="-146414"/>
            <a:ext cx="2444930" cy="2729792"/>
            <a:chOff x="6808150" y="2179547"/>
            <a:chExt cx="2339646" cy="2848281"/>
          </a:xfrm>
        </p:grpSpPr>
        <p:sp>
          <p:nvSpPr>
            <p:cNvPr id="401" name="Google Shape;401;p14"/>
            <p:cNvSpPr/>
            <p:nvPr/>
          </p:nvSpPr>
          <p:spPr>
            <a:xfrm>
              <a:off x="8627716" y="2179547"/>
              <a:ext cx="520080" cy="2848281"/>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14"/>
            <p:cNvSpPr/>
            <p:nvPr/>
          </p:nvSpPr>
          <p:spPr>
            <a:xfrm>
              <a:off x="6808150" y="4230896"/>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14"/>
            <p:cNvSpPr/>
            <p:nvPr/>
          </p:nvSpPr>
          <p:spPr>
            <a:xfrm>
              <a:off x="8534662" y="4125493"/>
              <a:ext cx="186106" cy="227890"/>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404" name="Shape 404"/>
        <p:cNvGrpSpPr/>
        <p:nvPr/>
      </p:nvGrpSpPr>
      <p:grpSpPr>
        <a:xfrm>
          <a:off x="0" y="0"/>
          <a:ext cx="0" cy="0"/>
          <a:chOff x="0" y="0"/>
          <a:chExt cx="0" cy="0"/>
        </a:xfrm>
      </p:grpSpPr>
      <p:grpSp>
        <p:nvGrpSpPr>
          <p:cNvPr id="405" name="Google Shape;405;p15"/>
          <p:cNvGrpSpPr/>
          <p:nvPr/>
        </p:nvGrpSpPr>
        <p:grpSpPr>
          <a:xfrm>
            <a:off x="8155065" y="169560"/>
            <a:ext cx="369318" cy="739889"/>
            <a:chOff x="8246118" y="539510"/>
            <a:chExt cx="369318" cy="739889"/>
          </a:xfrm>
        </p:grpSpPr>
        <p:sp>
          <p:nvSpPr>
            <p:cNvPr id="406" name="Google Shape;406;p15"/>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15"/>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15"/>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15"/>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15"/>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1" name="Google Shape;411;p15"/>
          <p:cNvGrpSpPr/>
          <p:nvPr/>
        </p:nvGrpSpPr>
        <p:grpSpPr>
          <a:xfrm>
            <a:off x="256513" y="3860575"/>
            <a:ext cx="194347" cy="505001"/>
            <a:chOff x="5025077" y="4050620"/>
            <a:chExt cx="272081" cy="706888"/>
          </a:xfrm>
        </p:grpSpPr>
        <p:sp>
          <p:nvSpPr>
            <p:cNvPr id="412" name="Google Shape;412;p15"/>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5"/>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5"/>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5"/>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5"/>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15"/>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5"/>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5"/>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0" name="Google Shape;420;p15"/>
          <p:cNvGrpSpPr/>
          <p:nvPr/>
        </p:nvGrpSpPr>
        <p:grpSpPr>
          <a:xfrm>
            <a:off x="7325164" y="301614"/>
            <a:ext cx="624636" cy="475772"/>
            <a:chOff x="6106825" y="306089"/>
            <a:chExt cx="1035194" cy="788486"/>
          </a:xfrm>
        </p:grpSpPr>
        <p:sp>
          <p:nvSpPr>
            <p:cNvPr id="421" name="Google Shape;421;p15"/>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5"/>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5"/>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5"/>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5"/>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5"/>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5"/>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5"/>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5"/>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5"/>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5"/>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5"/>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5"/>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5"/>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5"/>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5"/>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15"/>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15"/>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15"/>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5"/>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1" name="Google Shape;441;p15"/>
          <p:cNvSpPr txBox="1"/>
          <p:nvPr>
            <p:ph idx="1" type="subTitle"/>
          </p:nvPr>
        </p:nvSpPr>
        <p:spPr>
          <a:xfrm>
            <a:off x="713250" y="1085175"/>
            <a:ext cx="7717500" cy="4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Char char="●"/>
              <a:defRPr sz="1100"/>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442" name="Google Shape;442;p15"/>
          <p:cNvSpPr txBox="1"/>
          <p:nvPr>
            <p:ph type="title"/>
          </p:nvPr>
        </p:nvSpPr>
        <p:spPr>
          <a:xfrm>
            <a:off x="722376" y="539500"/>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43" name="Google Shape;443;p15"/>
          <p:cNvGrpSpPr/>
          <p:nvPr/>
        </p:nvGrpSpPr>
        <p:grpSpPr>
          <a:xfrm>
            <a:off x="1" y="0"/>
            <a:ext cx="9144160" cy="5144328"/>
            <a:chOff x="1" y="0"/>
            <a:chExt cx="9144160" cy="5144328"/>
          </a:xfrm>
        </p:grpSpPr>
        <p:grpSp>
          <p:nvGrpSpPr>
            <p:cNvPr id="444" name="Google Shape;444;p15"/>
            <p:cNvGrpSpPr/>
            <p:nvPr/>
          </p:nvGrpSpPr>
          <p:grpSpPr>
            <a:xfrm>
              <a:off x="1" y="0"/>
              <a:ext cx="1393728" cy="2193670"/>
              <a:chOff x="-5" y="3169540"/>
              <a:chExt cx="1254142" cy="1973967"/>
            </a:xfrm>
          </p:grpSpPr>
          <p:sp>
            <p:nvSpPr>
              <p:cNvPr id="445" name="Google Shape;445;p15"/>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15"/>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5"/>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8" name="Google Shape;448;p15"/>
            <p:cNvGrpSpPr/>
            <p:nvPr/>
          </p:nvGrpSpPr>
          <p:grpSpPr>
            <a:xfrm>
              <a:off x="7267069" y="2071869"/>
              <a:ext cx="1877091" cy="3072458"/>
              <a:chOff x="6808150" y="1320878"/>
              <a:chExt cx="2335852" cy="3823368"/>
            </a:xfrm>
          </p:grpSpPr>
          <p:sp>
            <p:nvSpPr>
              <p:cNvPr id="449" name="Google Shape;449;p15"/>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5"/>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5"/>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452" name="Shape 452"/>
        <p:cNvGrpSpPr/>
        <p:nvPr/>
      </p:nvGrpSpPr>
      <p:grpSpPr>
        <a:xfrm>
          <a:off x="0" y="0"/>
          <a:ext cx="0" cy="0"/>
          <a:chOff x="0" y="0"/>
          <a:chExt cx="0" cy="0"/>
        </a:xfrm>
      </p:grpSpPr>
      <p:grpSp>
        <p:nvGrpSpPr>
          <p:cNvPr id="453" name="Google Shape;453;p16"/>
          <p:cNvGrpSpPr/>
          <p:nvPr/>
        </p:nvGrpSpPr>
        <p:grpSpPr>
          <a:xfrm>
            <a:off x="8155065" y="169560"/>
            <a:ext cx="369318" cy="739889"/>
            <a:chOff x="8246118" y="539510"/>
            <a:chExt cx="369318" cy="739889"/>
          </a:xfrm>
        </p:grpSpPr>
        <p:sp>
          <p:nvSpPr>
            <p:cNvPr id="454" name="Google Shape;454;p16"/>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6"/>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6"/>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6"/>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6"/>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 name="Google Shape;459;p16"/>
          <p:cNvGrpSpPr/>
          <p:nvPr/>
        </p:nvGrpSpPr>
        <p:grpSpPr>
          <a:xfrm>
            <a:off x="256513" y="1367250"/>
            <a:ext cx="194347" cy="505001"/>
            <a:chOff x="5025077" y="4050620"/>
            <a:chExt cx="272081" cy="706888"/>
          </a:xfrm>
        </p:grpSpPr>
        <p:sp>
          <p:nvSpPr>
            <p:cNvPr id="460" name="Google Shape;460;p16"/>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6"/>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6"/>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6"/>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6"/>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6"/>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6"/>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6"/>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8" name="Google Shape;468;p16"/>
          <p:cNvGrpSpPr/>
          <p:nvPr/>
        </p:nvGrpSpPr>
        <p:grpSpPr>
          <a:xfrm>
            <a:off x="7325164" y="301614"/>
            <a:ext cx="624636" cy="475772"/>
            <a:chOff x="6106825" y="306089"/>
            <a:chExt cx="1035194" cy="788486"/>
          </a:xfrm>
        </p:grpSpPr>
        <p:sp>
          <p:nvSpPr>
            <p:cNvPr id="469" name="Google Shape;469;p16"/>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6"/>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6"/>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6"/>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6"/>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6"/>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6"/>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6"/>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6"/>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6"/>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6"/>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6"/>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6"/>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6"/>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6"/>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6"/>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6"/>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6"/>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16"/>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16"/>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9" name="Google Shape;489;p16"/>
          <p:cNvSpPr txBox="1"/>
          <p:nvPr>
            <p:ph idx="1" type="subTitle"/>
          </p:nvPr>
        </p:nvSpPr>
        <p:spPr>
          <a:xfrm>
            <a:off x="713250" y="1085175"/>
            <a:ext cx="7717500" cy="215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Char char="●"/>
              <a:defRPr sz="1100"/>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490" name="Google Shape;490;p16"/>
          <p:cNvSpPr txBox="1"/>
          <p:nvPr>
            <p:ph type="title"/>
          </p:nvPr>
        </p:nvSpPr>
        <p:spPr>
          <a:xfrm>
            <a:off x="722376" y="539500"/>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1" name="Google Shape;491;p16"/>
          <p:cNvGrpSpPr/>
          <p:nvPr/>
        </p:nvGrpSpPr>
        <p:grpSpPr>
          <a:xfrm>
            <a:off x="1" y="0"/>
            <a:ext cx="9144160" cy="5144328"/>
            <a:chOff x="1" y="0"/>
            <a:chExt cx="9144160" cy="5144328"/>
          </a:xfrm>
        </p:grpSpPr>
        <p:grpSp>
          <p:nvGrpSpPr>
            <p:cNvPr id="492" name="Google Shape;492;p16"/>
            <p:cNvGrpSpPr/>
            <p:nvPr/>
          </p:nvGrpSpPr>
          <p:grpSpPr>
            <a:xfrm>
              <a:off x="1" y="0"/>
              <a:ext cx="1393728" cy="2193670"/>
              <a:chOff x="-5" y="3169540"/>
              <a:chExt cx="1254142" cy="1973967"/>
            </a:xfrm>
          </p:grpSpPr>
          <p:sp>
            <p:nvSpPr>
              <p:cNvPr id="493" name="Google Shape;493;p16"/>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6"/>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6"/>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6" name="Google Shape;496;p16"/>
            <p:cNvGrpSpPr/>
            <p:nvPr/>
          </p:nvGrpSpPr>
          <p:grpSpPr>
            <a:xfrm>
              <a:off x="7267069" y="2071869"/>
              <a:ext cx="1877091" cy="3072458"/>
              <a:chOff x="6808150" y="1320878"/>
              <a:chExt cx="2335852" cy="3823368"/>
            </a:xfrm>
          </p:grpSpPr>
          <p:sp>
            <p:nvSpPr>
              <p:cNvPr id="497" name="Google Shape;497;p16"/>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6"/>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6"/>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00" name="Shape 500"/>
        <p:cNvGrpSpPr/>
        <p:nvPr/>
      </p:nvGrpSpPr>
      <p:grpSpPr>
        <a:xfrm>
          <a:off x="0" y="0"/>
          <a:ext cx="0" cy="0"/>
          <a:chOff x="0" y="0"/>
          <a:chExt cx="0" cy="0"/>
        </a:xfrm>
      </p:grpSpPr>
      <p:grpSp>
        <p:nvGrpSpPr>
          <p:cNvPr id="501" name="Google Shape;501;p17"/>
          <p:cNvGrpSpPr/>
          <p:nvPr/>
        </p:nvGrpSpPr>
        <p:grpSpPr>
          <a:xfrm>
            <a:off x="1" y="0"/>
            <a:ext cx="9144160" cy="5144328"/>
            <a:chOff x="1" y="0"/>
            <a:chExt cx="9144160" cy="5144328"/>
          </a:xfrm>
        </p:grpSpPr>
        <p:grpSp>
          <p:nvGrpSpPr>
            <p:cNvPr id="502" name="Google Shape;502;p17"/>
            <p:cNvGrpSpPr/>
            <p:nvPr/>
          </p:nvGrpSpPr>
          <p:grpSpPr>
            <a:xfrm>
              <a:off x="1" y="0"/>
              <a:ext cx="1393728" cy="2193670"/>
              <a:chOff x="-5" y="3169540"/>
              <a:chExt cx="1254142" cy="1973967"/>
            </a:xfrm>
          </p:grpSpPr>
          <p:sp>
            <p:nvSpPr>
              <p:cNvPr id="503" name="Google Shape;503;p17"/>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7"/>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7"/>
              <p:cNvSpPr/>
              <p:nvPr/>
            </p:nvSpPr>
            <p:spPr>
              <a:xfrm>
                <a:off x="337033"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6" name="Google Shape;506;p17"/>
            <p:cNvGrpSpPr/>
            <p:nvPr/>
          </p:nvGrpSpPr>
          <p:grpSpPr>
            <a:xfrm>
              <a:off x="7267069" y="2071869"/>
              <a:ext cx="1877091" cy="3072458"/>
              <a:chOff x="6808150" y="1320878"/>
              <a:chExt cx="2335852" cy="3823368"/>
            </a:xfrm>
          </p:grpSpPr>
          <p:sp>
            <p:nvSpPr>
              <p:cNvPr id="507" name="Google Shape;507;p17"/>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17"/>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17"/>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0" name="Google Shape;510;p17"/>
          <p:cNvGrpSpPr/>
          <p:nvPr/>
        </p:nvGrpSpPr>
        <p:grpSpPr>
          <a:xfrm rot="10800000">
            <a:off x="255165" y="4234060"/>
            <a:ext cx="369318" cy="739889"/>
            <a:chOff x="8246118" y="539510"/>
            <a:chExt cx="369318" cy="739889"/>
          </a:xfrm>
        </p:grpSpPr>
        <p:sp>
          <p:nvSpPr>
            <p:cNvPr id="511" name="Google Shape;511;p17"/>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17"/>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17"/>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7"/>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7"/>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6" name="Google Shape;516;p17"/>
          <p:cNvGrpSpPr/>
          <p:nvPr/>
        </p:nvGrpSpPr>
        <p:grpSpPr>
          <a:xfrm>
            <a:off x="-773421" y="2754348"/>
            <a:ext cx="1397902" cy="1220123"/>
            <a:chOff x="-773421" y="2754348"/>
            <a:chExt cx="1397902" cy="1220123"/>
          </a:xfrm>
        </p:grpSpPr>
        <p:sp>
          <p:nvSpPr>
            <p:cNvPr id="517" name="Google Shape;517;p17"/>
            <p:cNvSpPr/>
            <p:nvPr/>
          </p:nvSpPr>
          <p:spPr>
            <a:xfrm rot="10800000">
              <a:off x="-773421" y="2773028"/>
              <a:ext cx="1176000" cy="1182300"/>
            </a:xfrm>
            <a:prstGeom prst="chord">
              <a:avLst>
                <a:gd fmla="val 5371555"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8" name="Google Shape;518;p17"/>
            <p:cNvSpPr/>
            <p:nvPr/>
          </p:nvSpPr>
          <p:spPr>
            <a:xfrm rot="-5400000">
              <a:off x="-595788" y="2754204"/>
              <a:ext cx="1220123" cy="1220412"/>
            </a:xfrm>
            <a:custGeom>
              <a:rect b="b" l="l" r="r" t="t"/>
              <a:pathLst>
                <a:path extrusionOk="0" h="1595310" w="1594932">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9" name="Google Shape;519;p17"/>
          <p:cNvGrpSpPr/>
          <p:nvPr/>
        </p:nvGrpSpPr>
        <p:grpSpPr>
          <a:xfrm rot="5400000">
            <a:off x="6685888" y="4560925"/>
            <a:ext cx="194347" cy="505001"/>
            <a:chOff x="5025077" y="4050620"/>
            <a:chExt cx="272081" cy="706888"/>
          </a:xfrm>
        </p:grpSpPr>
        <p:sp>
          <p:nvSpPr>
            <p:cNvPr id="520" name="Google Shape;520;p17"/>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7"/>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7"/>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7"/>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7"/>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7"/>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7"/>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7"/>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8" name="Google Shape;528;p17"/>
          <p:cNvGrpSpPr/>
          <p:nvPr/>
        </p:nvGrpSpPr>
        <p:grpSpPr>
          <a:xfrm rot="5400000">
            <a:off x="8473414" y="237414"/>
            <a:ext cx="624636" cy="475772"/>
            <a:chOff x="6106825" y="306089"/>
            <a:chExt cx="1035194" cy="788486"/>
          </a:xfrm>
        </p:grpSpPr>
        <p:sp>
          <p:nvSpPr>
            <p:cNvPr id="529" name="Google Shape;529;p17"/>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17"/>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17"/>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7"/>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7"/>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7"/>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7"/>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7"/>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7"/>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7"/>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7"/>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7"/>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7"/>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17"/>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17"/>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17"/>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7"/>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7"/>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17"/>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17"/>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9" name="Google Shape;549;p17"/>
          <p:cNvSpPr txBox="1"/>
          <p:nvPr>
            <p:ph type="title"/>
          </p:nvPr>
        </p:nvSpPr>
        <p:spPr>
          <a:xfrm>
            <a:off x="722376" y="539500"/>
            <a:ext cx="7708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50" name="Shape 550"/>
        <p:cNvGrpSpPr/>
        <p:nvPr/>
      </p:nvGrpSpPr>
      <p:grpSpPr>
        <a:xfrm>
          <a:off x="0" y="0"/>
          <a:ext cx="0" cy="0"/>
          <a:chOff x="0" y="0"/>
          <a:chExt cx="0" cy="0"/>
        </a:xfrm>
      </p:grpSpPr>
      <p:sp>
        <p:nvSpPr>
          <p:cNvPr id="551" name="Google Shape;551;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2" name="Google Shape;552;p18"/>
          <p:cNvSpPr txBox="1"/>
          <p:nvPr>
            <p:ph idx="1" type="subTitle"/>
          </p:nvPr>
        </p:nvSpPr>
        <p:spPr>
          <a:xfrm>
            <a:off x="945146" y="2396325"/>
            <a:ext cx="23163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3" name="Google Shape;553;p18"/>
          <p:cNvSpPr txBox="1"/>
          <p:nvPr>
            <p:ph idx="2" type="subTitle"/>
          </p:nvPr>
        </p:nvSpPr>
        <p:spPr>
          <a:xfrm>
            <a:off x="3413834" y="2396325"/>
            <a:ext cx="23163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4" name="Google Shape;554;p18"/>
          <p:cNvSpPr txBox="1"/>
          <p:nvPr>
            <p:ph idx="3" type="subTitle"/>
          </p:nvPr>
        </p:nvSpPr>
        <p:spPr>
          <a:xfrm>
            <a:off x="5882554" y="2396325"/>
            <a:ext cx="23163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5" name="Google Shape;555;p18"/>
          <p:cNvSpPr txBox="1"/>
          <p:nvPr>
            <p:ph idx="4" type="subTitle"/>
          </p:nvPr>
        </p:nvSpPr>
        <p:spPr>
          <a:xfrm>
            <a:off x="945146" y="1533025"/>
            <a:ext cx="2316300" cy="7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56" name="Google Shape;556;p18"/>
          <p:cNvSpPr txBox="1"/>
          <p:nvPr>
            <p:ph idx="5" type="subTitle"/>
          </p:nvPr>
        </p:nvSpPr>
        <p:spPr>
          <a:xfrm>
            <a:off x="3413833" y="1533025"/>
            <a:ext cx="2316300" cy="7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57" name="Google Shape;557;p18"/>
          <p:cNvSpPr txBox="1"/>
          <p:nvPr>
            <p:ph idx="6" type="subTitle"/>
          </p:nvPr>
        </p:nvSpPr>
        <p:spPr>
          <a:xfrm>
            <a:off x="5882546" y="1533025"/>
            <a:ext cx="2316300" cy="7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58" name="Google Shape;558;p18"/>
          <p:cNvGrpSpPr/>
          <p:nvPr/>
        </p:nvGrpSpPr>
        <p:grpSpPr>
          <a:xfrm>
            <a:off x="1" y="0"/>
            <a:ext cx="9144160" cy="5144328"/>
            <a:chOff x="1" y="0"/>
            <a:chExt cx="9144160" cy="5144328"/>
          </a:xfrm>
        </p:grpSpPr>
        <p:grpSp>
          <p:nvGrpSpPr>
            <p:cNvPr id="559" name="Google Shape;559;p18"/>
            <p:cNvGrpSpPr/>
            <p:nvPr/>
          </p:nvGrpSpPr>
          <p:grpSpPr>
            <a:xfrm>
              <a:off x="1" y="0"/>
              <a:ext cx="1393728" cy="2193670"/>
              <a:chOff x="-5" y="3169540"/>
              <a:chExt cx="1254142" cy="1973967"/>
            </a:xfrm>
          </p:grpSpPr>
          <p:sp>
            <p:nvSpPr>
              <p:cNvPr id="560" name="Google Shape;560;p18"/>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18"/>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18"/>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3" name="Google Shape;563;p18"/>
            <p:cNvGrpSpPr/>
            <p:nvPr/>
          </p:nvGrpSpPr>
          <p:grpSpPr>
            <a:xfrm>
              <a:off x="7267069" y="2071869"/>
              <a:ext cx="1877091" cy="3072458"/>
              <a:chOff x="6808150" y="1320878"/>
              <a:chExt cx="2335852" cy="3823368"/>
            </a:xfrm>
          </p:grpSpPr>
          <p:sp>
            <p:nvSpPr>
              <p:cNvPr id="564" name="Google Shape;564;p18"/>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18"/>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8"/>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rgbClr val="2E2E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67" name="Google Shape;567;p18"/>
          <p:cNvGrpSpPr/>
          <p:nvPr/>
        </p:nvGrpSpPr>
        <p:grpSpPr>
          <a:xfrm rot="10800000">
            <a:off x="255165" y="4234060"/>
            <a:ext cx="369318" cy="739889"/>
            <a:chOff x="8246118" y="539510"/>
            <a:chExt cx="369318" cy="739889"/>
          </a:xfrm>
        </p:grpSpPr>
        <p:sp>
          <p:nvSpPr>
            <p:cNvPr id="568" name="Google Shape;568;p18"/>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18"/>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18"/>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8"/>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8"/>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3" name="Google Shape;573;p18"/>
          <p:cNvGrpSpPr/>
          <p:nvPr/>
        </p:nvGrpSpPr>
        <p:grpSpPr>
          <a:xfrm>
            <a:off x="-773421" y="2754348"/>
            <a:ext cx="1397902" cy="1220123"/>
            <a:chOff x="-773421" y="2754348"/>
            <a:chExt cx="1397902" cy="1220123"/>
          </a:xfrm>
        </p:grpSpPr>
        <p:sp>
          <p:nvSpPr>
            <p:cNvPr id="574" name="Google Shape;574;p18"/>
            <p:cNvSpPr/>
            <p:nvPr/>
          </p:nvSpPr>
          <p:spPr>
            <a:xfrm rot="10800000">
              <a:off x="-773421" y="2773028"/>
              <a:ext cx="1176000" cy="1182300"/>
            </a:xfrm>
            <a:prstGeom prst="chord">
              <a:avLst>
                <a:gd fmla="val 5371555"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5" name="Google Shape;575;p18"/>
            <p:cNvSpPr/>
            <p:nvPr/>
          </p:nvSpPr>
          <p:spPr>
            <a:xfrm rot="-5400000">
              <a:off x="-595788" y="2754204"/>
              <a:ext cx="1220123" cy="1220412"/>
            </a:xfrm>
            <a:custGeom>
              <a:rect b="b" l="l" r="r" t="t"/>
              <a:pathLst>
                <a:path extrusionOk="0" h="1595310" w="1594932">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6" name="Google Shape;576;p18"/>
          <p:cNvGrpSpPr/>
          <p:nvPr/>
        </p:nvGrpSpPr>
        <p:grpSpPr>
          <a:xfrm rot="5400000">
            <a:off x="6685888" y="4560925"/>
            <a:ext cx="194347" cy="505001"/>
            <a:chOff x="5025077" y="4050620"/>
            <a:chExt cx="272081" cy="706888"/>
          </a:xfrm>
        </p:grpSpPr>
        <p:sp>
          <p:nvSpPr>
            <p:cNvPr id="577" name="Google Shape;577;p18"/>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8"/>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8"/>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8"/>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8"/>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8"/>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8"/>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8"/>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5" name="Google Shape;585;p18"/>
          <p:cNvGrpSpPr/>
          <p:nvPr/>
        </p:nvGrpSpPr>
        <p:grpSpPr>
          <a:xfrm rot="5400000">
            <a:off x="8473414" y="237414"/>
            <a:ext cx="624636" cy="475772"/>
            <a:chOff x="6106825" y="306089"/>
            <a:chExt cx="1035194" cy="788486"/>
          </a:xfrm>
        </p:grpSpPr>
        <p:sp>
          <p:nvSpPr>
            <p:cNvPr id="586" name="Google Shape;586;p18"/>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18"/>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8"/>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18"/>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18"/>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18"/>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18"/>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18"/>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18"/>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8"/>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8"/>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8"/>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8"/>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8"/>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8"/>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8"/>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8"/>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8"/>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8"/>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8"/>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06" name="Shape 606"/>
        <p:cNvGrpSpPr/>
        <p:nvPr/>
      </p:nvGrpSpPr>
      <p:grpSpPr>
        <a:xfrm>
          <a:off x="0" y="0"/>
          <a:ext cx="0" cy="0"/>
          <a:chOff x="0" y="0"/>
          <a:chExt cx="0" cy="0"/>
        </a:xfrm>
      </p:grpSpPr>
      <p:grpSp>
        <p:nvGrpSpPr>
          <p:cNvPr id="607" name="Google Shape;607;p19"/>
          <p:cNvGrpSpPr/>
          <p:nvPr/>
        </p:nvGrpSpPr>
        <p:grpSpPr>
          <a:xfrm>
            <a:off x="1" y="0"/>
            <a:ext cx="9144160" cy="5144328"/>
            <a:chOff x="1" y="0"/>
            <a:chExt cx="9144160" cy="5144328"/>
          </a:xfrm>
        </p:grpSpPr>
        <p:grpSp>
          <p:nvGrpSpPr>
            <p:cNvPr id="608" name="Google Shape;608;p19"/>
            <p:cNvGrpSpPr/>
            <p:nvPr/>
          </p:nvGrpSpPr>
          <p:grpSpPr>
            <a:xfrm>
              <a:off x="1" y="0"/>
              <a:ext cx="1393728" cy="2193670"/>
              <a:chOff x="-5" y="3169540"/>
              <a:chExt cx="1254142" cy="1973967"/>
            </a:xfrm>
          </p:grpSpPr>
          <p:sp>
            <p:nvSpPr>
              <p:cNvPr id="609" name="Google Shape;609;p19"/>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9"/>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9"/>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2" name="Google Shape;612;p19"/>
            <p:cNvGrpSpPr/>
            <p:nvPr/>
          </p:nvGrpSpPr>
          <p:grpSpPr>
            <a:xfrm>
              <a:off x="7267069" y="2071869"/>
              <a:ext cx="1877091" cy="3072458"/>
              <a:chOff x="6808150" y="1320878"/>
              <a:chExt cx="2335852" cy="3823368"/>
            </a:xfrm>
          </p:grpSpPr>
          <p:sp>
            <p:nvSpPr>
              <p:cNvPr id="613" name="Google Shape;613;p19"/>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9"/>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9"/>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16" name="Google Shape;616;p19"/>
          <p:cNvGrpSpPr/>
          <p:nvPr/>
        </p:nvGrpSpPr>
        <p:grpSpPr>
          <a:xfrm rot="10800000">
            <a:off x="255165" y="4234060"/>
            <a:ext cx="369318" cy="739889"/>
            <a:chOff x="8246118" y="539510"/>
            <a:chExt cx="369318" cy="739889"/>
          </a:xfrm>
        </p:grpSpPr>
        <p:sp>
          <p:nvSpPr>
            <p:cNvPr id="617" name="Google Shape;617;p19"/>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9"/>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9"/>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9"/>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9"/>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2" name="Google Shape;622;p19"/>
          <p:cNvGrpSpPr/>
          <p:nvPr/>
        </p:nvGrpSpPr>
        <p:grpSpPr>
          <a:xfrm rot="5400000">
            <a:off x="8473414" y="1347214"/>
            <a:ext cx="624636" cy="475772"/>
            <a:chOff x="6106825" y="306089"/>
            <a:chExt cx="1035194" cy="788486"/>
          </a:xfrm>
        </p:grpSpPr>
        <p:sp>
          <p:nvSpPr>
            <p:cNvPr id="623" name="Google Shape;623;p19"/>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9"/>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9"/>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9"/>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9"/>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9"/>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9"/>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9"/>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9"/>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9"/>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9"/>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9"/>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9"/>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9"/>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9"/>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9"/>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9"/>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9"/>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9"/>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9"/>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3" name="Google Shape;643;p19"/>
          <p:cNvGrpSpPr/>
          <p:nvPr/>
        </p:nvGrpSpPr>
        <p:grpSpPr>
          <a:xfrm>
            <a:off x="-981810" y="2330788"/>
            <a:ext cx="1695041" cy="1687727"/>
            <a:chOff x="5010334" y="-947702"/>
            <a:chExt cx="1842636" cy="1834885"/>
          </a:xfrm>
        </p:grpSpPr>
        <p:sp>
          <p:nvSpPr>
            <p:cNvPr id="644" name="Google Shape;644;p19"/>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9"/>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9"/>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7" name="Google Shape;647;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8" name="Google Shape;648;p19"/>
          <p:cNvSpPr txBox="1"/>
          <p:nvPr>
            <p:ph idx="1" type="subTitle"/>
          </p:nvPr>
        </p:nvSpPr>
        <p:spPr>
          <a:xfrm>
            <a:off x="720001" y="1756450"/>
            <a:ext cx="3702900" cy="99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49" name="Google Shape;649;p19"/>
          <p:cNvSpPr txBox="1"/>
          <p:nvPr>
            <p:ph idx="2" type="subTitle"/>
          </p:nvPr>
        </p:nvSpPr>
        <p:spPr>
          <a:xfrm>
            <a:off x="4727863" y="1756450"/>
            <a:ext cx="3702900" cy="99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0" name="Google Shape;650;p19"/>
          <p:cNvSpPr txBox="1"/>
          <p:nvPr>
            <p:ph idx="3" type="subTitle"/>
          </p:nvPr>
        </p:nvSpPr>
        <p:spPr>
          <a:xfrm>
            <a:off x="720000" y="3417100"/>
            <a:ext cx="3702900" cy="99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1" name="Google Shape;651;p19"/>
          <p:cNvSpPr txBox="1"/>
          <p:nvPr>
            <p:ph idx="4" type="subTitle"/>
          </p:nvPr>
        </p:nvSpPr>
        <p:spPr>
          <a:xfrm>
            <a:off x="4727863" y="3417100"/>
            <a:ext cx="3702900" cy="99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2" name="Google Shape;652;p19"/>
          <p:cNvSpPr txBox="1"/>
          <p:nvPr>
            <p:ph idx="5" type="subTitle"/>
          </p:nvPr>
        </p:nvSpPr>
        <p:spPr>
          <a:xfrm>
            <a:off x="720000" y="1379350"/>
            <a:ext cx="3702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53" name="Google Shape;653;p19"/>
          <p:cNvSpPr txBox="1"/>
          <p:nvPr>
            <p:ph idx="6" type="subTitle"/>
          </p:nvPr>
        </p:nvSpPr>
        <p:spPr>
          <a:xfrm>
            <a:off x="720000" y="3040000"/>
            <a:ext cx="3702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54" name="Google Shape;654;p19"/>
          <p:cNvSpPr txBox="1"/>
          <p:nvPr>
            <p:ph idx="7" type="subTitle"/>
          </p:nvPr>
        </p:nvSpPr>
        <p:spPr>
          <a:xfrm>
            <a:off x="4727828" y="1379350"/>
            <a:ext cx="3702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55" name="Google Shape;655;p19"/>
          <p:cNvSpPr txBox="1"/>
          <p:nvPr>
            <p:ph idx="8" type="subTitle"/>
          </p:nvPr>
        </p:nvSpPr>
        <p:spPr>
          <a:xfrm>
            <a:off x="4727828" y="3040000"/>
            <a:ext cx="3702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56" name="Shape 656"/>
        <p:cNvGrpSpPr/>
        <p:nvPr/>
      </p:nvGrpSpPr>
      <p:grpSpPr>
        <a:xfrm>
          <a:off x="0" y="0"/>
          <a:ext cx="0" cy="0"/>
          <a:chOff x="0" y="0"/>
          <a:chExt cx="0" cy="0"/>
        </a:xfrm>
      </p:grpSpPr>
      <p:grpSp>
        <p:nvGrpSpPr>
          <p:cNvPr id="657" name="Google Shape;657;p20"/>
          <p:cNvGrpSpPr/>
          <p:nvPr/>
        </p:nvGrpSpPr>
        <p:grpSpPr>
          <a:xfrm>
            <a:off x="1" y="0"/>
            <a:ext cx="9144160" cy="5144328"/>
            <a:chOff x="1" y="0"/>
            <a:chExt cx="9144160" cy="5144328"/>
          </a:xfrm>
        </p:grpSpPr>
        <p:grpSp>
          <p:nvGrpSpPr>
            <p:cNvPr id="658" name="Google Shape;658;p20"/>
            <p:cNvGrpSpPr/>
            <p:nvPr/>
          </p:nvGrpSpPr>
          <p:grpSpPr>
            <a:xfrm>
              <a:off x="1" y="0"/>
              <a:ext cx="1393728" cy="2193670"/>
              <a:chOff x="-5" y="3169540"/>
              <a:chExt cx="1254142" cy="1973967"/>
            </a:xfrm>
          </p:grpSpPr>
          <p:sp>
            <p:nvSpPr>
              <p:cNvPr id="659" name="Google Shape;659;p20"/>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20"/>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20"/>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2" name="Google Shape;662;p20"/>
            <p:cNvGrpSpPr/>
            <p:nvPr/>
          </p:nvGrpSpPr>
          <p:grpSpPr>
            <a:xfrm>
              <a:off x="7267069" y="2071869"/>
              <a:ext cx="1877091" cy="3072458"/>
              <a:chOff x="6808150" y="1320878"/>
              <a:chExt cx="2335852" cy="3823368"/>
            </a:xfrm>
          </p:grpSpPr>
          <p:sp>
            <p:nvSpPr>
              <p:cNvPr id="663" name="Google Shape;663;p20"/>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20"/>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20"/>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66" name="Google Shape;666;p20"/>
          <p:cNvGrpSpPr/>
          <p:nvPr/>
        </p:nvGrpSpPr>
        <p:grpSpPr>
          <a:xfrm rot="10800000">
            <a:off x="255165" y="4234060"/>
            <a:ext cx="369318" cy="739889"/>
            <a:chOff x="8246118" y="539510"/>
            <a:chExt cx="369318" cy="739889"/>
          </a:xfrm>
        </p:grpSpPr>
        <p:sp>
          <p:nvSpPr>
            <p:cNvPr id="667" name="Google Shape;667;p20"/>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20"/>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20"/>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20"/>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20"/>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2" name="Google Shape;672;p20"/>
          <p:cNvGrpSpPr/>
          <p:nvPr/>
        </p:nvGrpSpPr>
        <p:grpSpPr>
          <a:xfrm>
            <a:off x="-773421" y="2754348"/>
            <a:ext cx="1397902" cy="1220123"/>
            <a:chOff x="-773421" y="2754348"/>
            <a:chExt cx="1397902" cy="1220123"/>
          </a:xfrm>
        </p:grpSpPr>
        <p:sp>
          <p:nvSpPr>
            <p:cNvPr id="673" name="Google Shape;673;p20"/>
            <p:cNvSpPr/>
            <p:nvPr/>
          </p:nvSpPr>
          <p:spPr>
            <a:xfrm rot="10800000">
              <a:off x="-773421" y="2773028"/>
              <a:ext cx="1176000" cy="1182300"/>
            </a:xfrm>
            <a:prstGeom prst="chord">
              <a:avLst>
                <a:gd fmla="val 5371555"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4" name="Google Shape;674;p20"/>
            <p:cNvSpPr/>
            <p:nvPr/>
          </p:nvSpPr>
          <p:spPr>
            <a:xfrm rot="-5400000">
              <a:off x="-595788" y="2754204"/>
              <a:ext cx="1220123" cy="1220412"/>
            </a:xfrm>
            <a:custGeom>
              <a:rect b="b" l="l" r="r" t="t"/>
              <a:pathLst>
                <a:path extrusionOk="0" h="1595310" w="1594932">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5" name="Google Shape;675;p20"/>
          <p:cNvGrpSpPr/>
          <p:nvPr/>
        </p:nvGrpSpPr>
        <p:grpSpPr>
          <a:xfrm rot="5400000">
            <a:off x="6685888" y="4560925"/>
            <a:ext cx="194347" cy="505001"/>
            <a:chOff x="5025077" y="4050620"/>
            <a:chExt cx="272081" cy="706888"/>
          </a:xfrm>
        </p:grpSpPr>
        <p:sp>
          <p:nvSpPr>
            <p:cNvPr id="676" name="Google Shape;676;p20"/>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20"/>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20"/>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20"/>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20"/>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20"/>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20"/>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20"/>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4" name="Google Shape;684;p20"/>
          <p:cNvGrpSpPr/>
          <p:nvPr/>
        </p:nvGrpSpPr>
        <p:grpSpPr>
          <a:xfrm rot="5400000">
            <a:off x="8473414" y="237414"/>
            <a:ext cx="624636" cy="475772"/>
            <a:chOff x="6106825" y="306089"/>
            <a:chExt cx="1035194" cy="788486"/>
          </a:xfrm>
        </p:grpSpPr>
        <p:sp>
          <p:nvSpPr>
            <p:cNvPr id="685" name="Google Shape;685;p20"/>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20"/>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20"/>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20"/>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20"/>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20"/>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20"/>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20"/>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20"/>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20"/>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20"/>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20"/>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20"/>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20"/>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20"/>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20"/>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20"/>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20"/>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20"/>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20"/>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5" name="Google Shape;705;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6" name="Google Shape;706;p20"/>
          <p:cNvSpPr txBox="1"/>
          <p:nvPr>
            <p:ph idx="1" type="subTitle"/>
          </p:nvPr>
        </p:nvSpPr>
        <p:spPr>
          <a:xfrm>
            <a:off x="713225" y="1802318"/>
            <a:ext cx="2345100" cy="101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7" name="Google Shape;707;p20"/>
          <p:cNvSpPr txBox="1"/>
          <p:nvPr>
            <p:ph idx="2" type="subTitle"/>
          </p:nvPr>
        </p:nvSpPr>
        <p:spPr>
          <a:xfrm>
            <a:off x="3399450" y="1802298"/>
            <a:ext cx="2345100" cy="101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8" name="Google Shape;708;p20"/>
          <p:cNvSpPr txBox="1"/>
          <p:nvPr>
            <p:ph idx="3" type="subTitle"/>
          </p:nvPr>
        </p:nvSpPr>
        <p:spPr>
          <a:xfrm>
            <a:off x="713225" y="3568225"/>
            <a:ext cx="2345100" cy="101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9" name="Google Shape;709;p20"/>
          <p:cNvSpPr txBox="1"/>
          <p:nvPr>
            <p:ph idx="4" type="subTitle"/>
          </p:nvPr>
        </p:nvSpPr>
        <p:spPr>
          <a:xfrm>
            <a:off x="3399450" y="3568221"/>
            <a:ext cx="2345100" cy="101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0" name="Google Shape;710;p20"/>
          <p:cNvSpPr txBox="1"/>
          <p:nvPr>
            <p:ph idx="5" type="subTitle"/>
          </p:nvPr>
        </p:nvSpPr>
        <p:spPr>
          <a:xfrm>
            <a:off x="6078900" y="1802298"/>
            <a:ext cx="2345100" cy="101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1" name="Google Shape;711;p20"/>
          <p:cNvSpPr txBox="1"/>
          <p:nvPr>
            <p:ph idx="6" type="subTitle"/>
          </p:nvPr>
        </p:nvSpPr>
        <p:spPr>
          <a:xfrm>
            <a:off x="6078900" y="3568221"/>
            <a:ext cx="2345100" cy="101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2" name="Google Shape;712;p20"/>
          <p:cNvSpPr txBox="1"/>
          <p:nvPr>
            <p:ph idx="7" type="subTitle"/>
          </p:nvPr>
        </p:nvSpPr>
        <p:spPr>
          <a:xfrm>
            <a:off x="713225" y="1289075"/>
            <a:ext cx="2345100" cy="62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13" name="Google Shape;713;p20"/>
          <p:cNvSpPr txBox="1"/>
          <p:nvPr>
            <p:ph idx="8" type="subTitle"/>
          </p:nvPr>
        </p:nvSpPr>
        <p:spPr>
          <a:xfrm>
            <a:off x="3399450" y="1289075"/>
            <a:ext cx="2345100" cy="62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14" name="Google Shape;714;p20"/>
          <p:cNvSpPr txBox="1"/>
          <p:nvPr>
            <p:ph idx="9" type="subTitle"/>
          </p:nvPr>
        </p:nvSpPr>
        <p:spPr>
          <a:xfrm>
            <a:off x="6078900" y="1289075"/>
            <a:ext cx="2345100" cy="62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15" name="Google Shape;715;p20"/>
          <p:cNvSpPr txBox="1"/>
          <p:nvPr>
            <p:ph idx="13" type="subTitle"/>
          </p:nvPr>
        </p:nvSpPr>
        <p:spPr>
          <a:xfrm>
            <a:off x="713225" y="3059892"/>
            <a:ext cx="2345100" cy="62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16" name="Google Shape;716;p20"/>
          <p:cNvSpPr txBox="1"/>
          <p:nvPr>
            <p:ph idx="14" type="subTitle"/>
          </p:nvPr>
        </p:nvSpPr>
        <p:spPr>
          <a:xfrm>
            <a:off x="3399450" y="3059892"/>
            <a:ext cx="2345100" cy="62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17" name="Google Shape;717;p20"/>
          <p:cNvSpPr txBox="1"/>
          <p:nvPr>
            <p:ph idx="15" type="subTitle"/>
          </p:nvPr>
        </p:nvSpPr>
        <p:spPr>
          <a:xfrm>
            <a:off x="6078900" y="3059892"/>
            <a:ext cx="2345100" cy="62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
          <p:cNvSpPr txBox="1"/>
          <p:nvPr>
            <p:ph type="title"/>
          </p:nvPr>
        </p:nvSpPr>
        <p:spPr>
          <a:xfrm>
            <a:off x="4275775" y="2368350"/>
            <a:ext cx="3363000" cy="1553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 name="Google Shape;65;p3"/>
          <p:cNvSpPr txBox="1"/>
          <p:nvPr>
            <p:ph hasCustomPrompt="1" idx="2" type="title"/>
          </p:nvPr>
        </p:nvSpPr>
        <p:spPr>
          <a:xfrm>
            <a:off x="4275775" y="1374150"/>
            <a:ext cx="1332600" cy="841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 name="Google Shape;66;p3"/>
          <p:cNvSpPr/>
          <p:nvPr>
            <p:ph idx="3" type="pic"/>
          </p:nvPr>
        </p:nvSpPr>
        <p:spPr>
          <a:xfrm>
            <a:off x="791861" y="463300"/>
            <a:ext cx="2760600" cy="4064400"/>
          </a:xfrm>
          <a:prstGeom prst="round2SameRect">
            <a:avLst>
              <a:gd fmla="val 16667" name="adj1"/>
              <a:gd fmla="val 0" name="adj2"/>
            </a:avLst>
          </a:prstGeom>
          <a:noFill/>
          <a:ln>
            <a:noFill/>
          </a:ln>
        </p:spPr>
      </p:sp>
      <p:grpSp>
        <p:nvGrpSpPr>
          <p:cNvPr id="67" name="Google Shape;67;p3"/>
          <p:cNvGrpSpPr/>
          <p:nvPr/>
        </p:nvGrpSpPr>
        <p:grpSpPr>
          <a:xfrm rot="10800000">
            <a:off x="1" y="2949825"/>
            <a:ext cx="1393728" cy="2193670"/>
            <a:chOff x="-5" y="3169540"/>
            <a:chExt cx="1254142" cy="1973967"/>
          </a:xfrm>
        </p:grpSpPr>
        <p:sp>
          <p:nvSpPr>
            <p:cNvPr id="68" name="Google Shape;68;p3"/>
            <p:cNvSpPr/>
            <p:nvPr/>
          </p:nvSpPr>
          <p:spPr>
            <a:xfrm>
              <a:off x="624597"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3"/>
            <p:cNvSpPr/>
            <p:nvPr/>
          </p:nvSpPr>
          <p:spPr>
            <a:xfrm>
              <a:off x="-5" y="3650423"/>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3"/>
            <p:cNvSpPr/>
            <p:nvPr/>
          </p:nvSpPr>
          <p:spPr>
            <a:xfrm>
              <a:off x="549198" y="3559654"/>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1" name="Google Shape;71;p3"/>
          <p:cNvGrpSpPr/>
          <p:nvPr/>
        </p:nvGrpSpPr>
        <p:grpSpPr>
          <a:xfrm>
            <a:off x="6702279" y="1590325"/>
            <a:ext cx="2440954" cy="3551189"/>
            <a:chOff x="6808150" y="1320878"/>
            <a:chExt cx="2335841" cy="3705331"/>
          </a:xfrm>
        </p:grpSpPr>
        <p:sp>
          <p:nvSpPr>
            <p:cNvPr id="72" name="Google Shape;72;p3"/>
            <p:cNvSpPr/>
            <p:nvPr/>
          </p:nvSpPr>
          <p:spPr>
            <a:xfrm>
              <a:off x="8466615" y="1320878"/>
              <a:ext cx="677376" cy="3705331"/>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3"/>
            <p:cNvSpPr/>
            <p:nvPr/>
          </p:nvSpPr>
          <p:spPr>
            <a:xfrm>
              <a:off x="6808150" y="4468910"/>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3"/>
            <p:cNvSpPr/>
            <p:nvPr/>
          </p:nvSpPr>
          <p:spPr>
            <a:xfrm>
              <a:off x="8369159" y="4363494"/>
              <a:ext cx="186106" cy="227890"/>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 name="Google Shape;75;p3"/>
          <p:cNvGrpSpPr/>
          <p:nvPr/>
        </p:nvGrpSpPr>
        <p:grpSpPr>
          <a:xfrm>
            <a:off x="7782940" y="-304374"/>
            <a:ext cx="1695041" cy="1687727"/>
            <a:chOff x="5010334" y="-947702"/>
            <a:chExt cx="1842636" cy="1834885"/>
          </a:xfrm>
        </p:grpSpPr>
        <p:sp>
          <p:nvSpPr>
            <p:cNvPr id="76" name="Google Shape;76;p3"/>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3"/>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3"/>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 name="Google Shape;79;p3"/>
          <p:cNvGrpSpPr/>
          <p:nvPr/>
        </p:nvGrpSpPr>
        <p:grpSpPr>
          <a:xfrm>
            <a:off x="8347732" y="2785310"/>
            <a:ext cx="369318" cy="739889"/>
            <a:chOff x="8246118" y="539510"/>
            <a:chExt cx="369318" cy="739889"/>
          </a:xfrm>
        </p:grpSpPr>
        <p:sp>
          <p:nvSpPr>
            <p:cNvPr id="80" name="Google Shape;80;p3"/>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3"/>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3"/>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3"/>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3"/>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 name="Google Shape;85;p3"/>
          <p:cNvGrpSpPr/>
          <p:nvPr/>
        </p:nvGrpSpPr>
        <p:grpSpPr>
          <a:xfrm rot="5400000">
            <a:off x="616063" y="-9325"/>
            <a:ext cx="194347" cy="505001"/>
            <a:chOff x="5025077" y="4050620"/>
            <a:chExt cx="272081" cy="706888"/>
          </a:xfrm>
        </p:grpSpPr>
        <p:sp>
          <p:nvSpPr>
            <p:cNvPr id="86" name="Google Shape;86;p3"/>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3"/>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3"/>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3"/>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3"/>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3"/>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3"/>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3"/>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18" name="Shape 718"/>
        <p:cNvGrpSpPr/>
        <p:nvPr/>
      </p:nvGrpSpPr>
      <p:grpSpPr>
        <a:xfrm>
          <a:off x="0" y="0"/>
          <a:ext cx="0" cy="0"/>
          <a:chOff x="0" y="0"/>
          <a:chExt cx="0" cy="0"/>
        </a:xfrm>
      </p:grpSpPr>
      <p:grpSp>
        <p:nvGrpSpPr>
          <p:cNvPr id="719" name="Google Shape;719;p21"/>
          <p:cNvGrpSpPr/>
          <p:nvPr/>
        </p:nvGrpSpPr>
        <p:grpSpPr>
          <a:xfrm rot="10800000">
            <a:off x="1" y="2949825"/>
            <a:ext cx="1393728" cy="2193670"/>
            <a:chOff x="-5" y="3169540"/>
            <a:chExt cx="1254142" cy="1973967"/>
          </a:xfrm>
        </p:grpSpPr>
        <p:sp>
          <p:nvSpPr>
            <p:cNvPr id="720" name="Google Shape;720;p21"/>
            <p:cNvSpPr/>
            <p:nvPr/>
          </p:nvSpPr>
          <p:spPr>
            <a:xfrm>
              <a:off x="624597"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21"/>
            <p:cNvSpPr/>
            <p:nvPr/>
          </p:nvSpPr>
          <p:spPr>
            <a:xfrm>
              <a:off x="-5" y="3650423"/>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21"/>
            <p:cNvSpPr/>
            <p:nvPr/>
          </p:nvSpPr>
          <p:spPr>
            <a:xfrm>
              <a:off x="549198" y="3559654"/>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3" name="Google Shape;723;p21"/>
          <p:cNvGrpSpPr/>
          <p:nvPr/>
        </p:nvGrpSpPr>
        <p:grpSpPr>
          <a:xfrm>
            <a:off x="8155065" y="539510"/>
            <a:ext cx="369318" cy="739889"/>
            <a:chOff x="8246118" y="539510"/>
            <a:chExt cx="369318" cy="739889"/>
          </a:xfrm>
        </p:grpSpPr>
        <p:sp>
          <p:nvSpPr>
            <p:cNvPr id="724" name="Google Shape;724;p21"/>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21"/>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21"/>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21"/>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21"/>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9" name="Google Shape;729;p21"/>
          <p:cNvGrpSpPr/>
          <p:nvPr/>
        </p:nvGrpSpPr>
        <p:grpSpPr>
          <a:xfrm>
            <a:off x="256513" y="1367250"/>
            <a:ext cx="194347" cy="505001"/>
            <a:chOff x="5025077" y="4050620"/>
            <a:chExt cx="272081" cy="706888"/>
          </a:xfrm>
        </p:grpSpPr>
        <p:sp>
          <p:nvSpPr>
            <p:cNvPr id="730" name="Google Shape;730;p21"/>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21"/>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21"/>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21"/>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21"/>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21"/>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21"/>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21"/>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8" name="Google Shape;738;p21"/>
          <p:cNvGrpSpPr/>
          <p:nvPr/>
        </p:nvGrpSpPr>
        <p:grpSpPr>
          <a:xfrm>
            <a:off x="7325164" y="301614"/>
            <a:ext cx="624636" cy="475772"/>
            <a:chOff x="6106825" y="306089"/>
            <a:chExt cx="1035194" cy="788486"/>
          </a:xfrm>
        </p:grpSpPr>
        <p:sp>
          <p:nvSpPr>
            <p:cNvPr id="739" name="Google Shape;739;p21"/>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21"/>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21"/>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21"/>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21"/>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21"/>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21"/>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21"/>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21"/>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21"/>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21"/>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21"/>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21"/>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21"/>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21"/>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21"/>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21"/>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21"/>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21"/>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21"/>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9" name="Google Shape;759;p21"/>
          <p:cNvGrpSpPr/>
          <p:nvPr/>
        </p:nvGrpSpPr>
        <p:grpSpPr>
          <a:xfrm>
            <a:off x="6702279" y="1590325"/>
            <a:ext cx="2440954" cy="3551189"/>
            <a:chOff x="6808150" y="1320878"/>
            <a:chExt cx="2335841" cy="3705331"/>
          </a:xfrm>
        </p:grpSpPr>
        <p:sp>
          <p:nvSpPr>
            <p:cNvPr id="760" name="Google Shape;760;p21"/>
            <p:cNvSpPr/>
            <p:nvPr/>
          </p:nvSpPr>
          <p:spPr>
            <a:xfrm>
              <a:off x="8466615" y="1320878"/>
              <a:ext cx="677376" cy="3705331"/>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21"/>
            <p:cNvSpPr/>
            <p:nvPr/>
          </p:nvSpPr>
          <p:spPr>
            <a:xfrm>
              <a:off x="6808150" y="4468910"/>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21"/>
            <p:cNvSpPr/>
            <p:nvPr/>
          </p:nvSpPr>
          <p:spPr>
            <a:xfrm>
              <a:off x="8369159" y="4363494"/>
              <a:ext cx="186106" cy="227890"/>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3" name="Google Shape;763;p21"/>
          <p:cNvGrpSpPr/>
          <p:nvPr/>
        </p:nvGrpSpPr>
        <p:grpSpPr>
          <a:xfrm rot="2700000">
            <a:off x="-1243680" y="2341682"/>
            <a:ext cx="1695125" cy="1687735"/>
            <a:chOff x="5010334" y="-947702"/>
            <a:chExt cx="1842636" cy="1834885"/>
          </a:xfrm>
        </p:grpSpPr>
        <p:sp>
          <p:nvSpPr>
            <p:cNvPr id="764" name="Google Shape;764;p21"/>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21"/>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21"/>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7" name="Google Shape;767;p21"/>
          <p:cNvGrpSpPr/>
          <p:nvPr/>
        </p:nvGrpSpPr>
        <p:grpSpPr>
          <a:xfrm>
            <a:off x="-1" y="-673507"/>
            <a:ext cx="1220123" cy="1450333"/>
            <a:chOff x="-1" y="-673507"/>
            <a:chExt cx="1220123" cy="1450333"/>
          </a:xfrm>
        </p:grpSpPr>
        <p:sp>
          <p:nvSpPr>
            <p:cNvPr id="768" name="Google Shape;768;p21"/>
            <p:cNvSpPr/>
            <p:nvPr/>
          </p:nvSpPr>
          <p:spPr>
            <a:xfrm rot="-5400000">
              <a:off x="22292" y="-676657"/>
              <a:ext cx="1176000" cy="1182300"/>
            </a:xfrm>
            <a:prstGeom prst="chord">
              <a:avLst>
                <a:gd fmla="val 5371555"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69" name="Google Shape;769;p21"/>
            <p:cNvSpPr/>
            <p:nvPr/>
          </p:nvSpPr>
          <p:spPr>
            <a:xfrm>
              <a:off x="-1" y="-443586"/>
              <a:ext cx="1220123" cy="1220412"/>
            </a:xfrm>
            <a:custGeom>
              <a:rect b="b" l="l" r="r" t="t"/>
              <a:pathLst>
                <a:path extrusionOk="0" h="1595310" w="1594932">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70" name="Google Shape;770;p21"/>
          <p:cNvSpPr txBox="1"/>
          <p:nvPr>
            <p:ph type="title"/>
          </p:nvPr>
        </p:nvSpPr>
        <p:spPr>
          <a:xfrm>
            <a:off x="2347938" y="5400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1" name="Google Shape;771;p21"/>
          <p:cNvSpPr txBox="1"/>
          <p:nvPr>
            <p:ph idx="1" type="subTitle"/>
          </p:nvPr>
        </p:nvSpPr>
        <p:spPr>
          <a:xfrm>
            <a:off x="2347900" y="1644225"/>
            <a:ext cx="4448100" cy="125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2" name="Google Shape;772;p21"/>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Amiko"/>
                <a:ea typeface="Amiko"/>
                <a:cs typeface="Amiko"/>
                <a:sym typeface="Amiko"/>
              </a:rPr>
              <a:t>CREDITS:</a:t>
            </a:r>
            <a:r>
              <a:rPr lang="en" sz="1000">
                <a:solidFill>
                  <a:schemeClr val="dk1"/>
                </a:solidFill>
                <a:latin typeface="Amiko"/>
                <a:ea typeface="Amiko"/>
                <a:cs typeface="Amiko"/>
                <a:sym typeface="Amiko"/>
              </a:rPr>
              <a:t> This presentation template was created by </a:t>
            </a:r>
            <a:r>
              <a:rPr b="1" lang="en" sz="1000" u="sng">
                <a:solidFill>
                  <a:schemeClr val="hlink"/>
                </a:solidFill>
                <a:latin typeface="Amiko"/>
                <a:ea typeface="Amiko"/>
                <a:cs typeface="Amiko"/>
                <a:sym typeface="Amiko"/>
                <a:hlinkClick r:id="rId2"/>
              </a:rPr>
              <a:t>Slidesgo</a:t>
            </a:r>
            <a:r>
              <a:rPr lang="en" sz="1000">
                <a:solidFill>
                  <a:schemeClr val="dk1"/>
                </a:solidFill>
                <a:latin typeface="Amiko"/>
                <a:ea typeface="Amiko"/>
                <a:cs typeface="Amiko"/>
                <a:sym typeface="Amiko"/>
              </a:rPr>
              <a:t>, and includes icons by </a:t>
            </a:r>
            <a:r>
              <a:rPr b="1" lang="en" sz="1000" u="sng">
                <a:solidFill>
                  <a:schemeClr val="dk1"/>
                </a:solidFill>
                <a:latin typeface="Amiko"/>
                <a:ea typeface="Amiko"/>
                <a:cs typeface="Amiko"/>
                <a:sym typeface="Amiko"/>
                <a:hlinkClick r:id="rId3">
                  <a:extLst>
                    <a:ext uri="{A12FA001-AC4F-418D-AE19-62706E023703}">
                      <ahyp:hlinkClr val="tx"/>
                    </a:ext>
                  </a:extLst>
                </a:hlinkClick>
              </a:rPr>
              <a:t>Flaticon</a:t>
            </a:r>
            <a:r>
              <a:rPr lang="en" sz="1000">
                <a:solidFill>
                  <a:schemeClr val="dk1"/>
                </a:solidFill>
                <a:latin typeface="Amiko"/>
                <a:ea typeface="Amiko"/>
                <a:cs typeface="Amiko"/>
                <a:sym typeface="Amiko"/>
              </a:rPr>
              <a:t>, and infographics &amp; images by </a:t>
            </a:r>
            <a:r>
              <a:rPr b="1" lang="en" sz="1000" u="sng">
                <a:solidFill>
                  <a:schemeClr val="dk1"/>
                </a:solidFill>
                <a:latin typeface="Amiko"/>
                <a:ea typeface="Amiko"/>
                <a:cs typeface="Amiko"/>
                <a:sym typeface="Amiko"/>
                <a:hlinkClick r:id="rId4">
                  <a:extLst>
                    <a:ext uri="{A12FA001-AC4F-418D-AE19-62706E023703}">
                      <ahyp:hlinkClr val="tx"/>
                    </a:ext>
                  </a:extLst>
                </a:hlinkClick>
              </a:rPr>
              <a:t>Freepik</a:t>
            </a:r>
            <a:r>
              <a:rPr lang="en" sz="1000" u="sng">
                <a:solidFill>
                  <a:schemeClr val="dk1"/>
                </a:solidFill>
                <a:latin typeface="Amiko"/>
                <a:ea typeface="Amiko"/>
                <a:cs typeface="Amiko"/>
                <a:sym typeface="Amiko"/>
              </a:rPr>
              <a:t> </a:t>
            </a:r>
            <a:endParaRPr b="1" sz="1000" u="sng">
              <a:solidFill>
                <a:schemeClr val="dk1"/>
              </a:solidFill>
              <a:latin typeface="Amiko"/>
              <a:ea typeface="Amiko"/>
              <a:cs typeface="Amiko"/>
              <a:sym typeface="Amik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73" name="Shape 773"/>
        <p:cNvGrpSpPr/>
        <p:nvPr/>
      </p:nvGrpSpPr>
      <p:grpSpPr>
        <a:xfrm>
          <a:off x="0" y="0"/>
          <a:ext cx="0" cy="0"/>
          <a:chOff x="0" y="0"/>
          <a:chExt cx="0" cy="0"/>
        </a:xfrm>
      </p:grpSpPr>
      <p:grpSp>
        <p:nvGrpSpPr>
          <p:cNvPr id="774" name="Google Shape;774;p22"/>
          <p:cNvGrpSpPr/>
          <p:nvPr/>
        </p:nvGrpSpPr>
        <p:grpSpPr>
          <a:xfrm flipH="1" rot="10800000">
            <a:off x="7749505" y="2949825"/>
            <a:ext cx="1393728" cy="2193670"/>
            <a:chOff x="-5" y="3169540"/>
            <a:chExt cx="1254142" cy="1973967"/>
          </a:xfrm>
        </p:grpSpPr>
        <p:sp>
          <p:nvSpPr>
            <p:cNvPr id="775" name="Google Shape;775;p22"/>
            <p:cNvSpPr/>
            <p:nvPr/>
          </p:nvSpPr>
          <p:spPr>
            <a:xfrm>
              <a:off x="624597"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2"/>
            <p:cNvSpPr/>
            <p:nvPr/>
          </p:nvSpPr>
          <p:spPr>
            <a:xfrm>
              <a:off x="-5" y="3650423"/>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2"/>
            <p:cNvSpPr/>
            <p:nvPr/>
          </p:nvSpPr>
          <p:spPr>
            <a:xfrm>
              <a:off x="549198" y="3559654"/>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8" name="Google Shape;778;p22"/>
          <p:cNvGrpSpPr/>
          <p:nvPr/>
        </p:nvGrpSpPr>
        <p:grpSpPr>
          <a:xfrm flipH="1">
            <a:off x="1" y="1590325"/>
            <a:ext cx="2440954" cy="3551189"/>
            <a:chOff x="6808150" y="1320878"/>
            <a:chExt cx="2335841" cy="3705331"/>
          </a:xfrm>
        </p:grpSpPr>
        <p:sp>
          <p:nvSpPr>
            <p:cNvPr id="779" name="Google Shape;779;p22"/>
            <p:cNvSpPr/>
            <p:nvPr/>
          </p:nvSpPr>
          <p:spPr>
            <a:xfrm>
              <a:off x="8466615" y="1320878"/>
              <a:ext cx="677376" cy="3705331"/>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22"/>
            <p:cNvSpPr/>
            <p:nvPr/>
          </p:nvSpPr>
          <p:spPr>
            <a:xfrm>
              <a:off x="6808150" y="4468910"/>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22"/>
            <p:cNvSpPr/>
            <p:nvPr/>
          </p:nvSpPr>
          <p:spPr>
            <a:xfrm>
              <a:off x="8369159" y="4363494"/>
              <a:ext cx="186106" cy="227890"/>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2" name="Google Shape;782;p22"/>
          <p:cNvGrpSpPr/>
          <p:nvPr/>
        </p:nvGrpSpPr>
        <p:grpSpPr>
          <a:xfrm>
            <a:off x="8155065" y="539510"/>
            <a:ext cx="369318" cy="739889"/>
            <a:chOff x="8246118" y="539510"/>
            <a:chExt cx="369318" cy="739889"/>
          </a:xfrm>
        </p:grpSpPr>
        <p:sp>
          <p:nvSpPr>
            <p:cNvPr id="783" name="Google Shape;783;p22"/>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22"/>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22"/>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22"/>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2"/>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8" name="Google Shape;788;p22"/>
          <p:cNvGrpSpPr/>
          <p:nvPr/>
        </p:nvGrpSpPr>
        <p:grpSpPr>
          <a:xfrm>
            <a:off x="256513" y="1367250"/>
            <a:ext cx="194347" cy="505001"/>
            <a:chOff x="5025077" y="4050620"/>
            <a:chExt cx="272081" cy="706888"/>
          </a:xfrm>
        </p:grpSpPr>
        <p:sp>
          <p:nvSpPr>
            <p:cNvPr id="789" name="Google Shape;789;p22"/>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2"/>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22"/>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2"/>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22"/>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22"/>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22"/>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22"/>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7" name="Google Shape;797;p22"/>
          <p:cNvGrpSpPr/>
          <p:nvPr/>
        </p:nvGrpSpPr>
        <p:grpSpPr>
          <a:xfrm>
            <a:off x="7325164" y="301614"/>
            <a:ext cx="624636" cy="475772"/>
            <a:chOff x="6106825" y="306089"/>
            <a:chExt cx="1035194" cy="788486"/>
          </a:xfrm>
        </p:grpSpPr>
        <p:sp>
          <p:nvSpPr>
            <p:cNvPr id="798" name="Google Shape;798;p22"/>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22"/>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22"/>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22"/>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22"/>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22"/>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2"/>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2"/>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22"/>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22"/>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2"/>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2"/>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2"/>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22"/>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22"/>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22"/>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22"/>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2"/>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22"/>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22"/>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8" name="Google Shape;818;p22"/>
          <p:cNvGrpSpPr/>
          <p:nvPr/>
        </p:nvGrpSpPr>
        <p:grpSpPr>
          <a:xfrm>
            <a:off x="-1" y="-673507"/>
            <a:ext cx="1220123" cy="1450333"/>
            <a:chOff x="-1" y="-673507"/>
            <a:chExt cx="1220123" cy="1450333"/>
          </a:xfrm>
        </p:grpSpPr>
        <p:sp>
          <p:nvSpPr>
            <p:cNvPr id="819" name="Google Shape;819;p22"/>
            <p:cNvSpPr/>
            <p:nvPr/>
          </p:nvSpPr>
          <p:spPr>
            <a:xfrm rot="-5400000">
              <a:off x="22292" y="-676657"/>
              <a:ext cx="1176000" cy="1182300"/>
            </a:xfrm>
            <a:prstGeom prst="chord">
              <a:avLst>
                <a:gd fmla="val 5371555"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0" name="Google Shape;820;p22"/>
            <p:cNvSpPr/>
            <p:nvPr/>
          </p:nvSpPr>
          <p:spPr>
            <a:xfrm>
              <a:off x="-1" y="-443586"/>
              <a:ext cx="1220123" cy="1220412"/>
            </a:xfrm>
            <a:custGeom>
              <a:rect b="b" l="l" r="r" t="t"/>
              <a:pathLst>
                <a:path extrusionOk="0" h="1595310" w="1594932">
                  <a:moveTo>
                    <a:pt x="227193" y="1350513"/>
                  </a:moveTo>
                  <a:lnTo>
                    <a:pt x="223529" y="1350513"/>
                  </a:lnTo>
                  <a:cubicBezTo>
                    <a:pt x="228109" y="1355097"/>
                    <a:pt x="231774" y="1358764"/>
                    <a:pt x="236354" y="1363348"/>
                  </a:cubicBezTo>
                  <a:lnTo>
                    <a:pt x="236354" y="1359681"/>
                  </a:lnTo>
                  <a:lnTo>
                    <a:pt x="505688" y="1359681"/>
                  </a:lnTo>
                  <a:lnTo>
                    <a:pt x="505688" y="1540300"/>
                  </a:lnTo>
                  <a:cubicBezTo>
                    <a:pt x="508436" y="1541216"/>
                    <a:pt x="512101" y="1542133"/>
                    <a:pt x="514849" y="1543967"/>
                  </a:cubicBezTo>
                  <a:lnTo>
                    <a:pt x="514849" y="1360598"/>
                  </a:lnTo>
                  <a:lnTo>
                    <a:pt x="785099" y="1360598"/>
                  </a:lnTo>
                  <a:lnTo>
                    <a:pt x="785099" y="1595310"/>
                  </a:lnTo>
                  <a:cubicBezTo>
                    <a:pt x="787847" y="1595310"/>
                    <a:pt x="791512" y="1595310"/>
                    <a:pt x="794260" y="1595310"/>
                  </a:cubicBezTo>
                  <a:lnTo>
                    <a:pt x="794260" y="1360598"/>
                  </a:lnTo>
                  <a:lnTo>
                    <a:pt x="1064510" y="1360598"/>
                  </a:lnTo>
                  <a:lnTo>
                    <a:pt x="1064510" y="1549468"/>
                  </a:lnTo>
                  <a:cubicBezTo>
                    <a:pt x="1067258" y="1548551"/>
                    <a:pt x="1070923" y="1547634"/>
                    <a:pt x="1073671" y="1545801"/>
                  </a:cubicBezTo>
                  <a:lnTo>
                    <a:pt x="1073671" y="1359681"/>
                  </a:lnTo>
                  <a:lnTo>
                    <a:pt x="1343921" y="1359681"/>
                  </a:lnTo>
                  <a:lnTo>
                    <a:pt x="1343921" y="1377101"/>
                  </a:lnTo>
                  <a:cubicBezTo>
                    <a:pt x="1346669" y="1374351"/>
                    <a:pt x="1350334" y="1371600"/>
                    <a:pt x="1353082" y="1368849"/>
                  </a:cubicBezTo>
                  <a:lnTo>
                    <a:pt x="1353082" y="1359681"/>
                  </a:lnTo>
                  <a:lnTo>
                    <a:pt x="1362243" y="1359681"/>
                  </a:lnTo>
                  <a:cubicBezTo>
                    <a:pt x="1364991" y="1356931"/>
                    <a:pt x="1367739" y="1353263"/>
                    <a:pt x="1371404" y="1350513"/>
                  </a:cubicBezTo>
                  <a:lnTo>
                    <a:pt x="1353082" y="1350513"/>
                  </a:lnTo>
                  <a:lnTo>
                    <a:pt x="1353082" y="1080043"/>
                  </a:lnTo>
                  <a:lnTo>
                    <a:pt x="1542715" y="1080043"/>
                  </a:lnTo>
                  <a:cubicBezTo>
                    <a:pt x="1543631" y="1077293"/>
                    <a:pt x="1545463" y="1073626"/>
                    <a:pt x="1546379" y="1070875"/>
                  </a:cubicBezTo>
                  <a:lnTo>
                    <a:pt x="1353998" y="1070875"/>
                  </a:lnTo>
                  <a:lnTo>
                    <a:pt x="1353998" y="801322"/>
                  </a:lnTo>
                  <a:lnTo>
                    <a:pt x="1594933" y="801322"/>
                  </a:lnTo>
                  <a:cubicBezTo>
                    <a:pt x="1594933" y="800406"/>
                    <a:pt x="1594933" y="799489"/>
                    <a:pt x="1594933" y="797655"/>
                  </a:cubicBezTo>
                  <a:cubicBezTo>
                    <a:pt x="1594933" y="795821"/>
                    <a:pt x="1594933" y="793988"/>
                    <a:pt x="1594933" y="792154"/>
                  </a:cubicBezTo>
                  <a:lnTo>
                    <a:pt x="1353998" y="792154"/>
                  </a:lnTo>
                  <a:lnTo>
                    <a:pt x="1353998" y="521685"/>
                  </a:lnTo>
                  <a:lnTo>
                    <a:pt x="1545463" y="521685"/>
                  </a:lnTo>
                  <a:cubicBezTo>
                    <a:pt x="1544547" y="518934"/>
                    <a:pt x="1543631" y="515267"/>
                    <a:pt x="1541799" y="512516"/>
                  </a:cubicBezTo>
                  <a:lnTo>
                    <a:pt x="1353082" y="512516"/>
                  </a:lnTo>
                  <a:lnTo>
                    <a:pt x="1353082" y="242047"/>
                  </a:lnTo>
                  <a:lnTo>
                    <a:pt x="1368656" y="242047"/>
                  </a:lnTo>
                  <a:cubicBezTo>
                    <a:pt x="1365907" y="239296"/>
                    <a:pt x="1363159" y="235629"/>
                    <a:pt x="1359495" y="232879"/>
                  </a:cubicBezTo>
                  <a:lnTo>
                    <a:pt x="1353082" y="232879"/>
                  </a:lnTo>
                  <a:lnTo>
                    <a:pt x="1353082" y="226461"/>
                  </a:lnTo>
                  <a:cubicBezTo>
                    <a:pt x="1350334" y="223710"/>
                    <a:pt x="1346669" y="220960"/>
                    <a:pt x="1343921" y="218209"/>
                  </a:cubicBezTo>
                  <a:lnTo>
                    <a:pt x="1343921" y="233795"/>
                  </a:lnTo>
                  <a:lnTo>
                    <a:pt x="1073671" y="233795"/>
                  </a:lnTo>
                  <a:lnTo>
                    <a:pt x="1073671" y="50426"/>
                  </a:lnTo>
                  <a:cubicBezTo>
                    <a:pt x="1070923" y="49510"/>
                    <a:pt x="1067258" y="48593"/>
                    <a:pt x="1064510" y="46759"/>
                  </a:cubicBezTo>
                  <a:lnTo>
                    <a:pt x="1064510" y="232879"/>
                  </a:lnTo>
                  <a:lnTo>
                    <a:pt x="794260" y="232879"/>
                  </a:lnTo>
                  <a:lnTo>
                    <a:pt x="794260" y="0"/>
                  </a:lnTo>
                  <a:cubicBezTo>
                    <a:pt x="791512" y="0"/>
                    <a:pt x="787847" y="0"/>
                    <a:pt x="785099" y="0"/>
                  </a:cubicBezTo>
                  <a:lnTo>
                    <a:pt x="785099" y="232879"/>
                  </a:lnTo>
                  <a:lnTo>
                    <a:pt x="514849" y="232879"/>
                  </a:lnTo>
                  <a:lnTo>
                    <a:pt x="514849" y="51343"/>
                  </a:lnTo>
                  <a:cubicBezTo>
                    <a:pt x="512101" y="52260"/>
                    <a:pt x="508436" y="53177"/>
                    <a:pt x="505688" y="55011"/>
                  </a:cubicBezTo>
                  <a:lnTo>
                    <a:pt x="505688" y="232879"/>
                  </a:lnTo>
                  <a:lnTo>
                    <a:pt x="235438" y="232879"/>
                  </a:lnTo>
                  <a:lnTo>
                    <a:pt x="235438" y="231962"/>
                  </a:lnTo>
                  <a:cubicBezTo>
                    <a:pt x="231774" y="235629"/>
                    <a:pt x="229025" y="239296"/>
                    <a:pt x="225361" y="242047"/>
                  </a:cubicBezTo>
                  <a:lnTo>
                    <a:pt x="226277" y="242047"/>
                  </a:lnTo>
                  <a:lnTo>
                    <a:pt x="226277" y="512516"/>
                  </a:lnTo>
                  <a:lnTo>
                    <a:pt x="52218" y="512516"/>
                  </a:lnTo>
                  <a:cubicBezTo>
                    <a:pt x="51302" y="515267"/>
                    <a:pt x="49470" y="518934"/>
                    <a:pt x="48553" y="521685"/>
                  </a:cubicBezTo>
                  <a:lnTo>
                    <a:pt x="226277" y="521685"/>
                  </a:lnTo>
                  <a:lnTo>
                    <a:pt x="226277" y="792154"/>
                  </a:lnTo>
                  <a:lnTo>
                    <a:pt x="0" y="792154"/>
                  </a:lnTo>
                  <a:cubicBezTo>
                    <a:pt x="0" y="793988"/>
                    <a:pt x="0" y="795821"/>
                    <a:pt x="0" y="797655"/>
                  </a:cubicBezTo>
                  <a:cubicBezTo>
                    <a:pt x="0" y="798572"/>
                    <a:pt x="0" y="799489"/>
                    <a:pt x="0" y="801322"/>
                  </a:cubicBezTo>
                  <a:lnTo>
                    <a:pt x="226277" y="801322"/>
                  </a:lnTo>
                  <a:lnTo>
                    <a:pt x="226277" y="1071792"/>
                  </a:lnTo>
                  <a:lnTo>
                    <a:pt x="47637" y="1071792"/>
                  </a:lnTo>
                  <a:cubicBezTo>
                    <a:pt x="48553" y="1074542"/>
                    <a:pt x="49470" y="1078210"/>
                    <a:pt x="51302" y="1080960"/>
                  </a:cubicBezTo>
                  <a:lnTo>
                    <a:pt x="226277" y="1080960"/>
                  </a:lnTo>
                  <a:lnTo>
                    <a:pt x="226277" y="1350513"/>
                  </a:lnTo>
                  <a:close/>
                  <a:moveTo>
                    <a:pt x="1073671" y="242964"/>
                  </a:moveTo>
                  <a:lnTo>
                    <a:pt x="1343921" y="242964"/>
                  </a:lnTo>
                  <a:lnTo>
                    <a:pt x="1343921" y="513433"/>
                  </a:lnTo>
                  <a:lnTo>
                    <a:pt x="1073671" y="513433"/>
                  </a:lnTo>
                  <a:lnTo>
                    <a:pt x="1073671" y="242964"/>
                  </a:lnTo>
                  <a:close/>
                  <a:moveTo>
                    <a:pt x="1073671" y="521685"/>
                  </a:moveTo>
                  <a:lnTo>
                    <a:pt x="1343921" y="521685"/>
                  </a:lnTo>
                  <a:lnTo>
                    <a:pt x="1343921" y="792154"/>
                  </a:lnTo>
                  <a:lnTo>
                    <a:pt x="1073671" y="792154"/>
                  </a:lnTo>
                  <a:lnTo>
                    <a:pt x="1073671" y="521685"/>
                  </a:lnTo>
                  <a:close/>
                  <a:moveTo>
                    <a:pt x="1073671" y="801322"/>
                  </a:moveTo>
                  <a:lnTo>
                    <a:pt x="1343921" y="801322"/>
                  </a:lnTo>
                  <a:lnTo>
                    <a:pt x="1343921" y="1071792"/>
                  </a:lnTo>
                  <a:lnTo>
                    <a:pt x="1073671" y="1071792"/>
                  </a:lnTo>
                  <a:lnTo>
                    <a:pt x="1073671" y="801322"/>
                  </a:lnTo>
                  <a:close/>
                  <a:moveTo>
                    <a:pt x="1073671" y="1080960"/>
                  </a:moveTo>
                  <a:lnTo>
                    <a:pt x="1343921" y="1080960"/>
                  </a:lnTo>
                  <a:lnTo>
                    <a:pt x="1343921" y="1351429"/>
                  </a:lnTo>
                  <a:lnTo>
                    <a:pt x="1073671" y="1351429"/>
                  </a:lnTo>
                  <a:lnTo>
                    <a:pt x="1073671" y="1080960"/>
                  </a:lnTo>
                  <a:close/>
                  <a:moveTo>
                    <a:pt x="794260" y="242964"/>
                  </a:moveTo>
                  <a:lnTo>
                    <a:pt x="1064510" y="242964"/>
                  </a:lnTo>
                  <a:lnTo>
                    <a:pt x="1064510" y="513433"/>
                  </a:lnTo>
                  <a:lnTo>
                    <a:pt x="794260" y="513433"/>
                  </a:lnTo>
                  <a:lnTo>
                    <a:pt x="794260" y="242964"/>
                  </a:lnTo>
                  <a:close/>
                  <a:moveTo>
                    <a:pt x="794260" y="521685"/>
                  </a:moveTo>
                  <a:lnTo>
                    <a:pt x="1064510" y="521685"/>
                  </a:lnTo>
                  <a:lnTo>
                    <a:pt x="1064510" y="792154"/>
                  </a:lnTo>
                  <a:lnTo>
                    <a:pt x="794260" y="792154"/>
                  </a:lnTo>
                  <a:lnTo>
                    <a:pt x="794260" y="521685"/>
                  </a:lnTo>
                  <a:close/>
                  <a:moveTo>
                    <a:pt x="794260" y="801322"/>
                  </a:moveTo>
                  <a:lnTo>
                    <a:pt x="1064510" y="801322"/>
                  </a:lnTo>
                  <a:lnTo>
                    <a:pt x="1064510" y="1071792"/>
                  </a:lnTo>
                  <a:lnTo>
                    <a:pt x="794260" y="1071792"/>
                  </a:lnTo>
                  <a:lnTo>
                    <a:pt x="794260" y="801322"/>
                  </a:lnTo>
                  <a:close/>
                  <a:moveTo>
                    <a:pt x="794260" y="1080960"/>
                  </a:moveTo>
                  <a:lnTo>
                    <a:pt x="1064510" y="1080960"/>
                  </a:lnTo>
                  <a:lnTo>
                    <a:pt x="1064510" y="1351429"/>
                  </a:lnTo>
                  <a:lnTo>
                    <a:pt x="794260" y="1351429"/>
                  </a:lnTo>
                  <a:lnTo>
                    <a:pt x="794260" y="1080960"/>
                  </a:lnTo>
                  <a:close/>
                  <a:moveTo>
                    <a:pt x="514849" y="242964"/>
                  </a:moveTo>
                  <a:lnTo>
                    <a:pt x="785099" y="242964"/>
                  </a:lnTo>
                  <a:lnTo>
                    <a:pt x="785099" y="513433"/>
                  </a:lnTo>
                  <a:lnTo>
                    <a:pt x="514849" y="513433"/>
                  </a:lnTo>
                  <a:lnTo>
                    <a:pt x="514849" y="242964"/>
                  </a:lnTo>
                  <a:close/>
                  <a:moveTo>
                    <a:pt x="514849" y="521685"/>
                  </a:moveTo>
                  <a:lnTo>
                    <a:pt x="785099" y="521685"/>
                  </a:lnTo>
                  <a:lnTo>
                    <a:pt x="785099" y="792154"/>
                  </a:lnTo>
                  <a:lnTo>
                    <a:pt x="514849" y="792154"/>
                  </a:lnTo>
                  <a:lnTo>
                    <a:pt x="514849" y="521685"/>
                  </a:lnTo>
                  <a:close/>
                  <a:moveTo>
                    <a:pt x="514849" y="801322"/>
                  </a:moveTo>
                  <a:lnTo>
                    <a:pt x="785099" y="801322"/>
                  </a:lnTo>
                  <a:lnTo>
                    <a:pt x="785099" y="1071792"/>
                  </a:lnTo>
                  <a:lnTo>
                    <a:pt x="514849" y="1071792"/>
                  </a:lnTo>
                  <a:lnTo>
                    <a:pt x="514849" y="801322"/>
                  </a:lnTo>
                  <a:close/>
                  <a:moveTo>
                    <a:pt x="514849" y="1080960"/>
                  </a:moveTo>
                  <a:lnTo>
                    <a:pt x="785099" y="1080960"/>
                  </a:lnTo>
                  <a:lnTo>
                    <a:pt x="785099" y="1351429"/>
                  </a:lnTo>
                  <a:lnTo>
                    <a:pt x="514849" y="1351429"/>
                  </a:lnTo>
                  <a:lnTo>
                    <a:pt x="514849" y="1080960"/>
                  </a:lnTo>
                  <a:close/>
                  <a:moveTo>
                    <a:pt x="236354" y="242964"/>
                  </a:moveTo>
                  <a:lnTo>
                    <a:pt x="505688" y="242964"/>
                  </a:lnTo>
                  <a:lnTo>
                    <a:pt x="505688" y="513433"/>
                  </a:lnTo>
                  <a:lnTo>
                    <a:pt x="235438" y="513433"/>
                  </a:lnTo>
                  <a:lnTo>
                    <a:pt x="235438" y="242964"/>
                  </a:lnTo>
                  <a:close/>
                  <a:moveTo>
                    <a:pt x="236354" y="521685"/>
                  </a:moveTo>
                  <a:lnTo>
                    <a:pt x="505688" y="521685"/>
                  </a:lnTo>
                  <a:lnTo>
                    <a:pt x="505688" y="792154"/>
                  </a:lnTo>
                  <a:lnTo>
                    <a:pt x="235438" y="792154"/>
                  </a:lnTo>
                  <a:lnTo>
                    <a:pt x="235438" y="521685"/>
                  </a:lnTo>
                  <a:close/>
                  <a:moveTo>
                    <a:pt x="236354" y="801322"/>
                  </a:moveTo>
                  <a:lnTo>
                    <a:pt x="505688" y="801322"/>
                  </a:lnTo>
                  <a:lnTo>
                    <a:pt x="505688" y="1071792"/>
                  </a:lnTo>
                  <a:lnTo>
                    <a:pt x="235438" y="1071792"/>
                  </a:lnTo>
                  <a:lnTo>
                    <a:pt x="235438" y="801322"/>
                  </a:lnTo>
                  <a:close/>
                  <a:moveTo>
                    <a:pt x="236354" y="1080960"/>
                  </a:moveTo>
                  <a:lnTo>
                    <a:pt x="505688" y="1080960"/>
                  </a:lnTo>
                  <a:lnTo>
                    <a:pt x="505688" y="1351429"/>
                  </a:lnTo>
                  <a:lnTo>
                    <a:pt x="235438" y="1351429"/>
                  </a:lnTo>
                  <a:lnTo>
                    <a:pt x="235438" y="10809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21" name="Shape 821"/>
        <p:cNvGrpSpPr/>
        <p:nvPr/>
      </p:nvGrpSpPr>
      <p:grpSpPr>
        <a:xfrm>
          <a:off x="0" y="0"/>
          <a:ext cx="0" cy="0"/>
          <a:chOff x="0" y="0"/>
          <a:chExt cx="0" cy="0"/>
        </a:xfrm>
      </p:grpSpPr>
      <p:grpSp>
        <p:nvGrpSpPr>
          <p:cNvPr id="822" name="Google Shape;822;p23"/>
          <p:cNvGrpSpPr/>
          <p:nvPr/>
        </p:nvGrpSpPr>
        <p:grpSpPr>
          <a:xfrm flipH="1">
            <a:off x="1" y="0"/>
            <a:ext cx="1393728" cy="2193670"/>
            <a:chOff x="-5" y="3169540"/>
            <a:chExt cx="1254142" cy="1973967"/>
          </a:xfrm>
        </p:grpSpPr>
        <p:sp>
          <p:nvSpPr>
            <p:cNvPr id="823" name="Google Shape;823;p23"/>
            <p:cNvSpPr/>
            <p:nvPr/>
          </p:nvSpPr>
          <p:spPr>
            <a:xfrm>
              <a:off x="624597"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3"/>
            <p:cNvSpPr/>
            <p:nvPr/>
          </p:nvSpPr>
          <p:spPr>
            <a:xfrm>
              <a:off x="-5" y="3650423"/>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23"/>
            <p:cNvSpPr/>
            <p:nvPr/>
          </p:nvSpPr>
          <p:spPr>
            <a:xfrm>
              <a:off x="549198" y="3559654"/>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6" name="Google Shape;826;p23"/>
          <p:cNvGrpSpPr/>
          <p:nvPr/>
        </p:nvGrpSpPr>
        <p:grpSpPr>
          <a:xfrm flipH="1" rot="10800000">
            <a:off x="6702279" y="1981"/>
            <a:ext cx="2440954" cy="3551189"/>
            <a:chOff x="6808150" y="1320878"/>
            <a:chExt cx="2335841" cy="3705331"/>
          </a:xfrm>
        </p:grpSpPr>
        <p:sp>
          <p:nvSpPr>
            <p:cNvPr id="827" name="Google Shape;827;p23"/>
            <p:cNvSpPr/>
            <p:nvPr/>
          </p:nvSpPr>
          <p:spPr>
            <a:xfrm>
              <a:off x="8466615" y="1320878"/>
              <a:ext cx="677376" cy="3705331"/>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3"/>
            <p:cNvSpPr/>
            <p:nvPr/>
          </p:nvSpPr>
          <p:spPr>
            <a:xfrm>
              <a:off x="6808150" y="4468910"/>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23"/>
            <p:cNvSpPr/>
            <p:nvPr/>
          </p:nvSpPr>
          <p:spPr>
            <a:xfrm>
              <a:off x="8369159" y="4363494"/>
              <a:ext cx="186106" cy="227890"/>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30" name="Google Shape;830;p23"/>
          <p:cNvGrpSpPr/>
          <p:nvPr/>
        </p:nvGrpSpPr>
        <p:grpSpPr>
          <a:xfrm flipH="1">
            <a:off x="1" y="2949825"/>
            <a:ext cx="1393728" cy="2193670"/>
            <a:chOff x="-5" y="3169540"/>
            <a:chExt cx="1254142" cy="1973967"/>
          </a:xfrm>
        </p:grpSpPr>
        <p:sp>
          <p:nvSpPr>
            <p:cNvPr id="831" name="Google Shape;831;p23"/>
            <p:cNvSpPr/>
            <p:nvPr/>
          </p:nvSpPr>
          <p:spPr>
            <a:xfrm>
              <a:off x="624597"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23"/>
            <p:cNvSpPr/>
            <p:nvPr/>
          </p:nvSpPr>
          <p:spPr>
            <a:xfrm>
              <a:off x="-5" y="3650423"/>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23"/>
            <p:cNvSpPr/>
            <p:nvPr/>
          </p:nvSpPr>
          <p:spPr>
            <a:xfrm>
              <a:off x="549198" y="3559654"/>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34" name="Google Shape;834;p23"/>
          <p:cNvGrpSpPr/>
          <p:nvPr/>
        </p:nvGrpSpPr>
        <p:grpSpPr>
          <a:xfrm>
            <a:off x="8155065" y="4111385"/>
            <a:ext cx="369318" cy="739889"/>
            <a:chOff x="8246118" y="539510"/>
            <a:chExt cx="369318" cy="739889"/>
          </a:xfrm>
        </p:grpSpPr>
        <p:sp>
          <p:nvSpPr>
            <p:cNvPr id="835" name="Google Shape;835;p23"/>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23"/>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23"/>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23"/>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23"/>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0" name="Google Shape;840;p23"/>
          <p:cNvGrpSpPr/>
          <p:nvPr/>
        </p:nvGrpSpPr>
        <p:grpSpPr>
          <a:xfrm>
            <a:off x="256513" y="1367250"/>
            <a:ext cx="194347" cy="505001"/>
            <a:chOff x="5025077" y="4050620"/>
            <a:chExt cx="272081" cy="706888"/>
          </a:xfrm>
        </p:grpSpPr>
        <p:sp>
          <p:nvSpPr>
            <p:cNvPr id="841" name="Google Shape;841;p23"/>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23"/>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23"/>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23"/>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23"/>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23"/>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23"/>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23"/>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9" name="Google Shape;849;p23"/>
          <p:cNvGrpSpPr/>
          <p:nvPr/>
        </p:nvGrpSpPr>
        <p:grpSpPr>
          <a:xfrm rot="2700000">
            <a:off x="-1243680" y="1914457"/>
            <a:ext cx="1695125" cy="1687735"/>
            <a:chOff x="5010334" y="-947702"/>
            <a:chExt cx="1842636" cy="1834885"/>
          </a:xfrm>
        </p:grpSpPr>
        <p:sp>
          <p:nvSpPr>
            <p:cNvPr id="850" name="Google Shape;850;p23"/>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23"/>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23"/>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853" name="Shape 853"/>
        <p:cNvGrpSpPr/>
        <p:nvPr/>
      </p:nvGrpSpPr>
      <p:grpSpPr>
        <a:xfrm>
          <a:off x="0" y="0"/>
          <a:ext cx="0" cy="0"/>
          <a:chOff x="0" y="0"/>
          <a:chExt cx="0" cy="0"/>
        </a:xfrm>
      </p:grpSpPr>
      <p:sp>
        <p:nvSpPr>
          <p:cNvPr id="854" name="Google Shape;854;p24"/>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55" name="Shape 855"/>
        <p:cNvGrpSpPr/>
        <p:nvPr/>
      </p:nvGrpSpPr>
      <p:grpSpPr>
        <a:xfrm>
          <a:off x="0" y="0"/>
          <a:ext cx="0" cy="0"/>
          <a:chOff x="0" y="0"/>
          <a:chExt cx="0" cy="0"/>
        </a:xfrm>
      </p:grpSpPr>
      <p:pic>
        <p:nvPicPr>
          <p:cNvPr id="856" name="Google Shape;856;p25"/>
          <p:cNvPicPr preferRelativeResize="0"/>
          <p:nvPr/>
        </p:nvPicPr>
        <p:blipFill rotWithShape="1">
          <a:blip r:embed="rId2">
            <a:alphaModFix amt="16000"/>
          </a:blip>
          <a:srcRect b="0" l="3332" r="3332" t="0"/>
          <a:stretch/>
        </p:blipFill>
        <p:spPr>
          <a:xfrm>
            <a:off x="0" y="0"/>
            <a:ext cx="9144000" cy="5143500"/>
          </a:xfrm>
          <a:prstGeom prst="rect">
            <a:avLst/>
          </a:prstGeom>
          <a:noFill/>
          <a:ln>
            <a:noFill/>
          </a:ln>
        </p:spPr>
      </p:pic>
      <p:sp>
        <p:nvSpPr>
          <p:cNvPr id="857" name="Google Shape;857;p25"/>
          <p:cNvSpPr txBox="1"/>
          <p:nvPr>
            <p:ph type="ctrTitle"/>
          </p:nvPr>
        </p:nvSpPr>
        <p:spPr>
          <a:xfrm>
            <a:off x="3763391" y="1204207"/>
            <a:ext cx="4959600" cy="23085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8" name="Google Shape;858;p25"/>
          <p:cNvSpPr txBox="1"/>
          <p:nvPr>
            <p:ph idx="1" type="subTitle"/>
          </p:nvPr>
        </p:nvSpPr>
        <p:spPr>
          <a:xfrm>
            <a:off x="3763391" y="3534443"/>
            <a:ext cx="4630800" cy="22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59" name="Google Shape;859;p25"/>
          <p:cNvGrpSpPr/>
          <p:nvPr/>
        </p:nvGrpSpPr>
        <p:grpSpPr>
          <a:xfrm>
            <a:off x="579614" y="1447486"/>
            <a:ext cx="8191850" cy="3488981"/>
            <a:chOff x="579614" y="1447486"/>
            <a:chExt cx="8191850" cy="3488981"/>
          </a:xfrm>
        </p:grpSpPr>
        <p:sp>
          <p:nvSpPr>
            <p:cNvPr id="860" name="Google Shape;860;p25"/>
            <p:cNvSpPr/>
            <p:nvPr/>
          </p:nvSpPr>
          <p:spPr>
            <a:xfrm flipH="1" rot="-877252">
              <a:off x="599228" y="3602516"/>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5"/>
            <p:cNvSpPr/>
            <p:nvPr/>
          </p:nvSpPr>
          <p:spPr>
            <a:xfrm flipH="1" rot="-877252">
              <a:off x="892594" y="1467099"/>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5"/>
            <p:cNvSpPr/>
            <p:nvPr/>
          </p:nvSpPr>
          <p:spPr>
            <a:xfrm flipH="1" rot="-877252">
              <a:off x="4536179" y="4738580"/>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5"/>
            <p:cNvSpPr/>
            <p:nvPr/>
          </p:nvSpPr>
          <p:spPr>
            <a:xfrm flipH="1" rot="-877252">
              <a:off x="8573578" y="2915664"/>
              <a:ext cx="178273" cy="178273"/>
            </a:xfrm>
            <a:prstGeom prst="ellipse">
              <a:avLst/>
            </a:prstGeom>
            <a:gradFill>
              <a:gsLst>
                <a:gs pos="0">
                  <a:schemeClr val="accent1"/>
                </a:gs>
                <a:gs pos="9000">
                  <a:srgbClr val="05D8E7">
                    <a:alpha val="4823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25"/>
          <p:cNvSpPr/>
          <p:nvPr/>
        </p:nvSpPr>
        <p:spPr>
          <a:xfrm>
            <a:off x="5870975" y="4608500"/>
            <a:ext cx="4745100" cy="12921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25"/>
          <p:cNvGrpSpPr/>
          <p:nvPr/>
        </p:nvGrpSpPr>
        <p:grpSpPr>
          <a:xfrm>
            <a:off x="-818425" y="4412100"/>
            <a:ext cx="2554000" cy="244175"/>
            <a:chOff x="-818425" y="4412100"/>
            <a:chExt cx="2554000" cy="244175"/>
          </a:xfrm>
        </p:grpSpPr>
        <p:cxnSp>
          <p:nvCxnSpPr>
            <p:cNvPr id="866" name="Google Shape;866;p25"/>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867" name="Google Shape;867;p25"/>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868" name="Google Shape;868;p25"/>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grpSp>
        <p:nvGrpSpPr>
          <p:cNvPr id="869" name="Google Shape;869;p25"/>
          <p:cNvGrpSpPr/>
          <p:nvPr/>
        </p:nvGrpSpPr>
        <p:grpSpPr>
          <a:xfrm flipH="1">
            <a:off x="7282750" y="456050"/>
            <a:ext cx="2554000" cy="244175"/>
            <a:chOff x="-818425" y="4412100"/>
            <a:chExt cx="2554000" cy="244175"/>
          </a:xfrm>
        </p:grpSpPr>
        <p:cxnSp>
          <p:nvCxnSpPr>
            <p:cNvPr id="870" name="Google Shape;870;p25"/>
            <p:cNvCxnSpPr/>
            <p:nvPr/>
          </p:nvCxnSpPr>
          <p:spPr>
            <a:xfrm>
              <a:off x="-377025" y="4534188"/>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871" name="Google Shape;871;p25"/>
            <p:cNvCxnSpPr/>
            <p:nvPr/>
          </p:nvCxnSpPr>
          <p:spPr>
            <a:xfrm>
              <a:off x="-818425" y="4656275"/>
              <a:ext cx="2112600" cy="0"/>
            </a:xfrm>
            <a:prstGeom prst="straightConnector1">
              <a:avLst/>
            </a:prstGeom>
            <a:noFill/>
            <a:ln cap="flat" cmpd="sng" w="9525">
              <a:solidFill>
                <a:schemeClr val="accent2"/>
              </a:solidFill>
              <a:prstDash val="solid"/>
              <a:round/>
              <a:headEnd len="med" w="med" type="none"/>
              <a:tailEnd len="med" w="med" type="oval"/>
            </a:ln>
          </p:spPr>
        </p:cxnSp>
        <p:cxnSp>
          <p:nvCxnSpPr>
            <p:cNvPr id="872" name="Google Shape;872;p25"/>
            <p:cNvCxnSpPr/>
            <p:nvPr/>
          </p:nvCxnSpPr>
          <p:spPr>
            <a:xfrm>
              <a:off x="-647700" y="4412100"/>
              <a:ext cx="2112600" cy="0"/>
            </a:xfrm>
            <a:prstGeom prst="straightConnector1">
              <a:avLst/>
            </a:prstGeom>
            <a:noFill/>
            <a:ln cap="flat" cmpd="sng" w="9525">
              <a:solidFill>
                <a:schemeClr val="accent2"/>
              </a:solidFill>
              <a:prstDash val="solid"/>
              <a:round/>
              <a:headEnd len="med" w="med" type="none"/>
              <a:tailEnd len="med" w="med" type="oval"/>
            </a:ln>
          </p:spPr>
        </p:cxnSp>
      </p:grpSp>
      <p:sp>
        <p:nvSpPr>
          <p:cNvPr id="873" name="Google Shape;873;p25"/>
          <p:cNvSpPr/>
          <p:nvPr/>
        </p:nvSpPr>
        <p:spPr>
          <a:xfrm flipH="1">
            <a:off x="-1605200" y="4796577"/>
            <a:ext cx="35565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5"/>
          <p:cNvSpPr/>
          <p:nvPr/>
        </p:nvSpPr>
        <p:spPr>
          <a:xfrm flipH="1">
            <a:off x="6781500" y="-3074"/>
            <a:ext cx="3556500" cy="357000"/>
          </a:xfrm>
          <a:prstGeom prst="trapezoid">
            <a:avLst>
              <a:gd fmla="val 32100" name="adj"/>
            </a:avLst>
          </a:prstGeom>
          <a:gradFill>
            <a:gsLst>
              <a:gs pos="0">
                <a:srgbClr val="59A4D3">
                  <a:alpha val="24580"/>
                </a:srgbClr>
              </a:gs>
              <a:gs pos="100000">
                <a:srgbClr val="2A5F80">
                  <a:alpha val="245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5"/>
          <p:cNvSpPr/>
          <p:nvPr/>
        </p:nvSpPr>
        <p:spPr>
          <a:xfrm flipH="1" rot="10800000">
            <a:off x="-675825" y="-755600"/>
            <a:ext cx="4745100" cy="1290600"/>
          </a:xfrm>
          <a:prstGeom prst="snip2SameRect">
            <a:avLst>
              <a:gd fmla="val 50000" name="adj1"/>
              <a:gd fmla="val 0" name="adj2"/>
            </a:avLst>
          </a:prstGeom>
          <a:solidFill>
            <a:schemeClr val="dk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4"/>
          <p:cNvSpPr txBox="1"/>
          <p:nvPr>
            <p:ph idx="1" type="body"/>
          </p:nvPr>
        </p:nvSpPr>
        <p:spPr>
          <a:xfrm>
            <a:off x="720000" y="1070176"/>
            <a:ext cx="7704000" cy="359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97" name="Google Shape;97;p4"/>
          <p:cNvGrpSpPr/>
          <p:nvPr/>
        </p:nvGrpSpPr>
        <p:grpSpPr>
          <a:xfrm>
            <a:off x="1" y="0"/>
            <a:ext cx="1393728" cy="2193670"/>
            <a:chOff x="-5" y="3169540"/>
            <a:chExt cx="1254142" cy="1973967"/>
          </a:xfrm>
        </p:grpSpPr>
        <p:sp>
          <p:nvSpPr>
            <p:cNvPr id="98" name="Google Shape;98;p4"/>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4"/>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4"/>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 name="Google Shape;101;p4"/>
          <p:cNvGrpSpPr/>
          <p:nvPr/>
        </p:nvGrpSpPr>
        <p:grpSpPr>
          <a:xfrm>
            <a:off x="7267069" y="2071869"/>
            <a:ext cx="1877091" cy="3072458"/>
            <a:chOff x="6808150" y="1320878"/>
            <a:chExt cx="2335852" cy="3823368"/>
          </a:xfrm>
        </p:grpSpPr>
        <p:sp>
          <p:nvSpPr>
            <p:cNvPr id="102" name="Google Shape;102;p4"/>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4"/>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4"/>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5" name="Google Shape;105;p4"/>
          <p:cNvGrpSpPr/>
          <p:nvPr/>
        </p:nvGrpSpPr>
        <p:grpSpPr>
          <a:xfrm rot="10800000">
            <a:off x="255165" y="4234060"/>
            <a:ext cx="369318" cy="739889"/>
            <a:chOff x="8246118" y="539510"/>
            <a:chExt cx="369318" cy="739889"/>
          </a:xfrm>
        </p:grpSpPr>
        <p:sp>
          <p:nvSpPr>
            <p:cNvPr id="106" name="Google Shape;106;p4"/>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4"/>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4"/>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4"/>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4"/>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 name="Google Shape;111;p4"/>
          <p:cNvGrpSpPr/>
          <p:nvPr/>
        </p:nvGrpSpPr>
        <p:grpSpPr>
          <a:xfrm rot="5400000">
            <a:off x="8473414" y="1347214"/>
            <a:ext cx="624636" cy="475772"/>
            <a:chOff x="6106825" y="306089"/>
            <a:chExt cx="1035194" cy="788486"/>
          </a:xfrm>
        </p:grpSpPr>
        <p:sp>
          <p:nvSpPr>
            <p:cNvPr id="112" name="Google Shape;112;p4"/>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4"/>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4"/>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4"/>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4"/>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4"/>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4"/>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4"/>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4"/>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4"/>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4"/>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4"/>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4"/>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4"/>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4"/>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4"/>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4"/>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4"/>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4"/>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4"/>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 name="Google Shape;132;p4"/>
          <p:cNvGrpSpPr/>
          <p:nvPr/>
        </p:nvGrpSpPr>
        <p:grpSpPr>
          <a:xfrm>
            <a:off x="8270040" y="-670012"/>
            <a:ext cx="1695041" cy="1687727"/>
            <a:chOff x="5010334" y="-947702"/>
            <a:chExt cx="1842636" cy="1834885"/>
          </a:xfrm>
        </p:grpSpPr>
        <p:sp>
          <p:nvSpPr>
            <p:cNvPr id="133" name="Google Shape;133;p4"/>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4"/>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4"/>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6" name="Google Shape;136;p4"/>
          <p:cNvGrpSpPr/>
          <p:nvPr/>
        </p:nvGrpSpPr>
        <p:grpSpPr>
          <a:xfrm rot="5400000">
            <a:off x="6685888" y="4560925"/>
            <a:ext cx="194347" cy="505001"/>
            <a:chOff x="5025077" y="4050620"/>
            <a:chExt cx="272081" cy="706888"/>
          </a:xfrm>
        </p:grpSpPr>
        <p:sp>
          <p:nvSpPr>
            <p:cNvPr id="137" name="Google Shape;137;p4"/>
            <p:cNvSpPr/>
            <p:nvPr/>
          </p:nvSpPr>
          <p:spPr>
            <a:xfrm>
              <a:off x="5186310" y="4211068"/>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4"/>
            <p:cNvSpPr/>
            <p:nvPr/>
          </p:nvSpPr>
          <p:spPr>
            <a:xfrm>
              <a:off x="5025077" y="405062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4"/>
            <p:cNvSpPr/>
            <p:nvPr/>
          </p:nvSpPr>
          <p:spPr>
            <a:xfrm>
              <a:off x="5025077" y="4211068"/>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4"/>
            <p:cNvSpPr/>
            <p:nvPr/>
          </p:nvSpPr>
          <p:spPr>
            <a:xfrm>
              <a:off x="5186310" y="4050620"/>
              <a:ext cx="110848" cy="110938"/>
            </a:xfrm>
            <a:custGeom>
              <a:rect b="b" l="l" r="r" t="t"/>
              <a:pathLst>
                <a:path extrusionOk="0" h="110938" w="110848">
                  <a:moveTo>
                    <a:pt x="0" y="110938"/>
                  </a:moveTo>
                  <a:lnTo>
                    <a:pt x="110848"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4"/>
            <p:cNvSpPr/>
            <p:nvPr/>
          </p:nvSpPr>
          <p:spPr>
            <a:xfrm>
              <a:off x="5186310" y="4486122"/>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4"/>
            <p:cNvSpPr/>
            <p:nvPr/>
          </p:nvSpPr>
          <p:spPr>
            <a:xfrm>
              <a:off x="5025077" y="4646570"/>
              <a:ext cx="110848" cy="110938"/>
            </a:xfrm>
            <a:custGeom>
              <a:rect b="b" l="l" r="r" t="t"/>
              <a:pathLst>
                <a:path extrusionOk="0" h="110938" w="110848">
                  <a:moveTo>
                    <a:pt x="110848" y="0"/>
                  </a:moveTo>
                  <a:lnTo>
                    <a:pt x="0" y="110938"/>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4"/>
            <p:cNvSpPr/>
            <p:nvPr/>
          </p:nvSpPr>
          <p:spPr>
            <a:xfrm>
              <a:off x="5186310" y="4646570"/>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4"/>
            <p:cNvSpPr/>
            <p:nvPr/>
          </p:nvSpPr>
          <p:spPr>
            <a:xfrm>
              <a:off x="5025077" y="4486122"/>
              <a:ext cx="110848" cy="110938"/>
            </a:xfrm>
            <a:custGeom>
              <a:rect b="b" l="l" r="r" t="t"/>
              <a:pathLst>
                <a:path extrusionOk="0" h="110938" w="110848">
                  <a:moveTo>
                    <a:pt x="110848" y="110938"/>
                  </a:move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5" name="Shape 145"/>
        <p:cNvGrpSpPr/>
        <p:nvPr/>
      </p:nvGrpSpPr>
      <p:grpSpPr>
        <a:xfrm>
          <a:off x="0" y="0"/>
          <a:ext cx="0" cy="0"/>
          <a:chOff x="0" y="0"/>
          <a:chExt cx="0" cy="0"/>
        </a:xfrm>
      </p:grpSpPr>
      <p:sp>
        <p:nvSpPr>
          <p:cNvPr id="146" name="Google Shape;146;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5"/>
          <p:cNvSpPr txBox="1"/>
          <p:nvPr>
            <p:ph idx="1" type="subTitle"/>
          </p:nvPr>
        </p:nvSpPr>
        <p:spPr>
          <a:xfrm>
            <a:off x="1041135" y="3391798"/>
            <a:ext cx="7061700" cy="70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5"/>
          <p:cNvSpPr txBox="1"/>
          <p:nvPr>
            <p:ph idx="2" type="subTitle"/>
          </p:nvPr>
        </p:nvSpPr>
        <p:spPr>
          <a:xfrm>
            <a:off x="1041165" y="1975687"/>
            <a:ext cx="7061700" cy="70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5"/>
          <p:cNvSpPr txBox="1"/>
          <p:nvPr>
            <p:ph idx="3" type="subTitle"/>
          </p:nvPr>
        </p:nvSpPr>
        <p:spPr>
          <a:xfrm>
            <a:off x="1041165" y="1454575"/>
            <a:ext cx="7061700" cy="52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0" name="Google Shape;150;p5"/>
          <p:cNvSpPr txBox="1"/>
          <p:nvPr>
            <p:ph idx="4" type="subTitle"/>
          </p:nvPr>
        </p:nvSpPr>
        <p:spPr>
          <a:xfrm>
            <a:off x="1041139" y="2870711"/>
            <a:ext cx="7061700" cy="52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51" name="Google Shape;151;p5"/>
          <p:cNvGrpSpPr/>
          <p:nvPr/>
        </p:nvGrpSpPr>
        <p:grpSpPr>
          <a:xfrm>
            <a:off x="1" y="0"/>
            <a:ext cx="1393728" cy="2193670"/>
            <a:chOff x="-5" y="3169540"/>
            <a:chExt cx="1254142" cy="1973967"/>
          </a:xfrm>
        </p:grpSpPr>
        <p:sp>
          <p:nvSpPr>
            <p:cNvPr id="152" name="Google Shape;152;p5"/>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5"/>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5"/>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 name="Google Shape;155;p5"/>
          <p:cNvGrpSpPr/>
          <p:nvPr/>
        </p:nvGrpSpPr>
        <p:grpSpPr>
          <a:xfrm>
            <a:off x="7267069" y="2071869"/>
            <a:ext cx="1877091" cy="3072458"/>
            <a:chOff x="6808150" y="1320878"/>
            <a:chExt cx="2335852" cy="3823368"/>
          </a:xfrm>
        </p:grpSpPr>
        <p:sp>
          <p:nvSpPr>
            <p:cNvPr id="156" name="Google Shape;156;p5"/>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5"/>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5"/>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 name="Google Shape;159;p5"/>
          <p:cNvGrpSpPr/>
          <p:nvPr/>
        </p:nvGrpSpPr>
        <p:grpSpPr>
          <a:xfrm rot="10800000">
            <a:off x="255165" y="4234060"/>
            <a:ext cx="369318" cy="739889"/>
            <a:chOff x="8246118" y="539510"/>
            <a:chExt cx="369318" cy="739889"/>
          </a:xfrm>
        </p:grpSpPr>
        <p:sp>
          <p:nvSpPr>
            <p:cNvPr id="160" name="Google Shape;160;p5"/>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5"/>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5"/>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5"/>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5"/>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 name="Google Shape;165;p5"/>
          <p:cNvGrpSpPr/>
          <p:nvPr/>
        </p:nvGrpSpPr>
        <p:grpSpPr>
          <a:xfrm rot="5400000">
            <a:off x="8473414" y="1347214"/>
            <a:ext cx="624636" cy="475772"/>
            <a:chOff x="6106825" y="306089"/>
            <a:chExt cx="1035194" cy="788486"/>
          </a:xfrm>
        </p:grpSpPr>
        <p:sp>
          <p:nvSpPr>
            <p:cNvPr id="166" name="Google Shape;166;p5"/>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5"/>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5"/>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5"/>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5"/>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5"/>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5"/>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5"/>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5"/>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5"/>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5"/>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5"/>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5"/>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5"/>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5"/>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5"/>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5"/>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5"/>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5"/>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5"/>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6" name="Google Shape;186;p5"/>
          <p:cNvGrpSpPr/>
          <p:nvPr/>
        </p:nvGrpSpPr>
        <p:grpSpPr>
          <a:xfrm>
            <a:off x="-981810" y="2330788"/>
            <a:ext cx="1695041" cy="1687727"/>
            <a:chOff x="5010334" y="-947702"/>
            <a:chExt cx="1842636" cy="1834885"/>
          </a:xfrm>
        </p:grpSpPr>
        <p:sp>
          <p:nvSpPr>
            <p:cNvPr id="187" name="Google Shape;187;p5"/>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5"/>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5"/>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0" name="Shape 190"/>
        <p:cNvGrpSpPr/>
        <p:nvPr/>
      </p:nvGrpSpPr>
      <p:grpSpPr>
        <a:xfrm>
          <a:off x="0" y="0"/>
          <a:ext cx="0" cy="0"/>
          <a:chOff x="0" y="0"/>
          <a:chExt cx="0" cy="0"/>
        </a:xfrm>
      </p:grpSpPr>
      <p:grpSp>
        <p:nvGrpSpPr>
          <p:cNvPr id="191" name="Google Shape;191;p6"/>
          <p:cNvGrpSpPr/>
          <p:nvPr/>
        </p:nvGrpSpPr>
        <p:grpSpPr>
          <a:xfrm>
            <a:off x="1" y="0"/>
            <a:ext cx="1393728" cy="2193670"/>
            <a:chOff x="-5" y="3169540"/>
            <a:chExt cx="1254142" cy="1973967"/>
          </a:xfrm>
        </p:grpSpPr>
        <p:sp>
          <p:nvSpPr>
            <p:cNvPr id="192" name="Google Shape;192;p6"/>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6"/>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6"/>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 name="Google Shape;195;p6"/>
          <p:cNvGrpSpPr/>
          <p:nvPr/>
        </p:nvGrpSpPr>
        <p:grpSpPr>
          <a:xfrm>
            <a:off x="7267069" y="2071869"/>
            <a:ext cx="1877091" cy="3072458"/>
            <a:chOff x="6808150" y="1320878"/>
            <a:chExt cx="2335852" cy="3823368"/>
          </a:xfrm>
        </p:grpSpPr>
        <p:sp>
          <p:nvSpPr>
            <p:cNvPr id="196" name="Google Shape;196;p6"/>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6"/>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6"/>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9" name="Google Shape;199;p6"/>
          <p:cNvGrpSpPr/>
          <p:nvPr/>
        </p:nvGrpSpPr>
        <p:grpSpPr>
          <a:xfrm rot="10800000">
            <a:off x="255165" y="4234060"/>
            <a:ext cx="369318" cy="739889"/>
            <a:chOff x="8246118" y="539510"/>
            <a:chExt cx="369318" cy="739889"/>
          </a:xfrm>
        </p:grpSpPr>
        <p:sp>
          <p:nvSpPr>
            <p:cNvPr id="200" name="Google Shape;200;p6"/>
            <p:cNvSpPr/>
            <p:nvPr/>
          </p:nvSpPr>
          <p:spPr>
            <a:xfrm rot="8100000">
              <a:off x="8457910" y="56650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6"/>
            <p:cNvSpPr/>
            <p:nvPr/>
          </p:nvSpPr>
          <p:spPr>
            <a:xfrm rot="8100000">
              <a:off x="8457939" y="75163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6"/>
            <p:cNvSpPr/>
            <p:nvPr/>
          </p:nvSpPr>
          <p:spPr>
            <a:xfrm rot="8100000">
              <a:off x="8273162" y="751793"/>
              <a:ext cx="130397" cy="130503"/>
            </a:xfrm>
            <a:custGeom>
              <a:rect b="b" l="l" r="r" t="t"/>
              <a:pathLst>
                <a:path extrusionOk="0" h="223708" w="223526">
                  <a:moveTo>
                    <a:pt x="0" y="0"/>
                  </a:moveTo>
                  <a:lnTo>
                    <a:pt x="223527" y="0"/>
                  </a:lnTo>
                  <a:lnTo>
                    <a:pt x="223527" y="223708"/>
                  </a:lnTo>
                  <a:lnTo>
                    <a:pt x="0" y="22370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6"/>
            <p:cNvSpPr/>
            <p:nvPr/>
          </p:nvSpPr>
          <p:spPr>
            <a:xfrm rot="8100000">
              <a:off x="8457967" y="936770"/>
              <a:ext cx="130397" cy="130503"/>
            </a:xfrm>
            <a:custGeom>
              <a:rect b="b" l="l" r="r" t="t"/>
              <a:pathLst>
                <a:path extrusionOk="0" h="223708" w="223526">
                  <a:moveTo>
                    <a:pt x="0" y="0"/>
                  </a:moveTo>
                  <a:lnTo>
                    <a:pt x="223527" y="0"/>
                  </a:lnTo>
                  <a:lnTo>
                    <a:pt x="223527" y="223708"/>
                  </a:lnTo>
                  <a:lnTo>
                    <a:pt x="0" y="223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6"/>
            <p:cNvSpPr/>
            <p:nvPr/>
          </p:nvSpPr>
          <p:spPr>
            <a:xfrm rot="8100000">
              <a:off x="8457995" y="1121905"/>
              <a:ext cx="130397" cy="130503"/>
            </a:xfrm>
            <a:custGeom>
              <a:rect b="b" l="l" r="r" t="t"/>
              <a:pathLst>
                <a:path extrusionOk="0" h="223708" w="223526">
                  <a:moveTo>
                    <a:pt x="0" y="0"/>
                  </a:moveTo>
                  <a:lnTo>
                    <a:pt x="223527" y="0"/>
                  </a:lnTo>
                  <a:lnTo>
                    <a:pt x="223527" y="223708"/>
                  </a:lnTo>
                  <a:lnTo>
                    <a:pt x="0" y="2237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5" name="Google Shape;205;p6"/>
          <p:cNvGrpSpPr/>
          <p:nvPr/>
        </p:nvGrpSpPr>
        <p:grpSpPr>
          <a:xfrm rot="5400000">
            <a:off x="8473414" y="1347214"/>
            <a:ext cx="624636" cy="475772"/>
            <a:chOff x="6106825" y="306089"/>
            <a:chExt cx="1035194" cy="788486"/>
          </a:xfrm>
        </p:grpSpPr>
        <p:sp>
          <p:nvSpPr>
            <p:cNvPr id="206" name="Google Shape;206;p6"/>
            <p:cNvSpPr/>
            <p:nvPr/>
          </p:nvSpPr>
          <p:spPr>
            <a:xfrm>
              <a:off x="7098047"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6"/>
            <p:cNvSpPr/>
            <p:nvPr/>
          </p:nvSpPr>
          <p:spPr>
            <a:xfrm>
              <a:off x="6850699" y="1050567"/>
              <a:ext cx="43972" cy="44008"/>
            </a:xfrm>
            <a:custGeom>
              <a:rect b="b" l="l" r="r" t="t"/>
              <a:pathLst>
                <a:path extrusionOk="0" h="44008" w="43972">
                  <a:moveTo>
                    <a:pt x="0" y="22005"/>
                  </a:moveTo>
                  <a:cubicBezTo>
                    <a:pt x="0" y="10085"/>
                    <a:pt x="10077" y="0"/>
                    <a:pt x="21987" y="0"/>
                  </a:cubicBezTo>
                  <a:cubicBezTo>
                    <a:pt x="33896" y="0"/>
                    <a:pt x="43973" y="10085"/>
                    <a:pt x="43973" y="22005"/>
                  </a:cubicBezTo>
                  <a:cubicBezTo>
                    <a:pt x="43973" y="33923"/>
                    <a:pt x="33896" y="44009"/>
                    <a:pt x="21987"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6"/>
            <p:cNvSpPr/>
            <p:nvPr/>
          </p:nvSpPr>
          <p:spPr>
            <a:xfrm>
              <a:off x="6602436"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6"/>
            <p:cNvSpPr/>
            <p:nvPr/>
          </p:nvSpPr>
          <p:spPr>
            <a:xfrm>
              <a:off x="6354173"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10077"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6"/>
            <p:cNvSpPr/>
            <p:nvPr/>
          </p:nvSpPr>
          <p:spPr>
            <a:xfrm>
              <a:off x="6106825" y="1050567"/>
              <a:ext cx="43972" cy="44008"/>
            </a:xfrm>
            <a:custGeom>
              <a:rect b="b" l="l" r="r" t="t"/>
              <a:pathLst>
                <a:path extrusionOk="0" h="44008" w="43972">
                  <a:moveTo>
                    <a:pt x="0" y="22005"/>
                  </a:moveTo>
                  <a:cubicBezTo>
                    <a:pt x="0" y="10085"/>
                    <a:pt x="10077" y="0"/>
                    <a:pt x="21986" y="0"/>
                  </a:cubicBezTo>
                  <a:cubicBezTo>
                    <a:pt x="33896" y="0"/>
                    <a:pt x="43973" y="10085"/>
                    <a:pt x="43973" y="22005"/>
                  </a:cubicBezTo>
                  <a:cubicBezTo>
                    <a:pt x="43973" y="33923"/>
                    <a:pt x="33896" y="44009"/>
                    <a:pt x="21986" y="44009"/>
                  </a:cubicBezTo>
                  <a:cubicBezTo>
                    <a:pt x="9161" y="44009"/>
                    <a:pt x="0" y="33923"/>
                    <a:pt x="0" y="220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6"/>
            <p:cNvSpPr/>
            <p:nvPr/>
          </p:nvSpPr>
          <p:spPr>
            <a:xfrm>
              <a:off x="7098047"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6"/>
            <p:cNvSpPr/>
            <p:nvPr/>
          </p:nvSpPr>
          <p:spPr>
            <a:xfrm>
              <a:off x="6850699" y="802102"/>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6"/>
            <p:cNvSpPr/>
            <p:nvPr/>
          </p:nvSpPr>
          <p:spPr>
            <a:xfrm>
              <a:off x="6602436"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6"/>
            <p:cNvSpPr/>
            <p:nvPr/>
          </p:nvSpPr>
          <p:spPr>
            <a:xfrm>
              <a:off x="6354173"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6"/>
            <p:cNvSpPr/>
            <p:nvPr/>
          </p:nvSpPr>
          <p:spPr>
            <a:xfrm>
              <a:off x="6106825" y="802102"/>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6"/>
            <p:cNvSpPr/>
            <p:nvPr/>
          </p:nvSpPr>
          <p:spPr>
            <a:xfrm>
              <a:off x="7098047"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6"/>
            <p:cNvSpPr/>
            <p:nvPr/>
          </p:nvSpPr>
          <p:spPr>
            <a:xfrm>
              <a:off x="6850699" y="554554"/>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6"/>
            <p:cNvSpPr/>
            <p:nvPr/>
          </p:nvSpPr>
          <p:spPr>
            <a:xfrm>
              <a:off x="6602436"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6"/>
            <p:cNvSpPr/>
            <p:nvPr/>
          </p:nvSpPr>
          <p:spPr>
            <a:xfrm>
              <a:off x="6354173"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6"/>
            <p:cNvSpPr/>
            <p:nvPr/>
          </p:nvSpPr>
          <p:spPr>
            <a:xfrm>
              <a:off x="6106825" y="554554"/>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3092"/>
                    <a:pt x="0" y="33923"/>
                    <a:pt x="0" y="220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6"/>
            <p:cNvSpPr/>
            <p:nvPr/>
          </p:nvSpPr>
          <p:spPr>
            <a:xfrm>
              <a:off x="7098047"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6"/>
            <p:cNvSpPr/>
            <p:nvPr/>
          </p:nvSpPr>
          <p:spPr>
            <a:xfrm>
              <a:off x="6850699" y="306089"/>
              <a:ext cx="43972" cy="44008"/>
            </a:xfrm>
            <a:custGeom>
              <a:rect b="b" l="l" r="r" t="t"/>
              <a:pathLst>
                <a:path extrusionOk="0" h="44008" w="43972">
                  <a:moveTo>
                    <a:pt x="0" y="22004"/>
                  </a:moveTo>
                  <a:cubicBezTo>
                    <a:pt x="0" y="10085"/>
                    <a:pt x="10077" y="0"/>
                    <a:pt x="21987" y="0"/>
                  </a:cubicBezTo>
                  <a:cubicBezTo>
                    <a:pt x="33896" y="0"/>
                    <a:pt x="43973" y="10085"/>
                    <a:pt x="43973" y="22004"/>
                  </a:cubicBezTo>
                  <a:cubicBezTo>
                    <a:pt x="43973" y="33923"/>
                    <a:pt x="33896" y="44008"/>
                    <a:pt x="21987"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6"/>
            <p:cNvSpPr/>
            <p:nvPr/>
          </p:nvSpPr>
          <p:spPr>
            <a:xfrm>
              <a:off x="6602436"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6"/>
            <p:cNvSpPr/>
            <p:nvPr/>
          </p:nvSpPr>
          <p:spPr>
            <a:xfrm>
              <a:off x="6354173"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10077"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6"/>
            <p:cNvSpPr/>
            <p:nvPr/>
          </p:nvSpPr>
          <p:spPr>
            <a:xfrm>
              <a:off x="6106825" y="306089"/>
              <a:ext cx="43972" cy="44008"/>
            </a:xfrm>
            <a:custGeom>
              <a:rect b="b" l="l" r="r" t="t"/>
              <a:pathLst>
                <a:path extrusionOk="0" h="44008" w="43972">
                  <a:moveTo>
                    <a:pt x="0" y="22004"/>
                  </a:moveTo>
                  <a:cubicBezTo>
                    <a:pt x="0" y="10085"/>
                    <a:pt x="10077" y="0"/>
                    <a:pt x="21986" y="0"/>
                  </a:cubicBezTo>
                  <a:cubicBezTo>
                    <a:pt x="33896" y="0"/>
                    <a:pt x="43973" y="10085"/>
                    <a:pt x="43973" y="22004"/>
                  </a:cubicBezTo>
                  <a:cubicBezTo>
                    <a:pt x="43973" y="33923"/>
                    <a:pt x="33896" y="44008"/>
                    <a:pt x="21986" y="44008"/>
                  </a:cubicBezTo>
                  <a:cubicBezTo>
                    <a:pt x="9161" y="44008"/>
                    <a:pt x="0" y="33923"/>
                    <a:pt x="0" y="220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 name="Google Shape;226;p6"/>
          <p:cNvGrpSpPr/>
          <p:nvPr/>
        </p:nvGrpSpPr>
        <p:grpSpPr>
          <a:xfrm>
            <a:off x="-1217835" y="2330788"/>
            <a:ext cx="1695041" cy="1687727"/>
            <a:chOff x="5010334" y="-947702"/>
            <a:chExt cx="1842636" cy="1834885"/>
          </a:xfrm>
        </p:grpSpPr>
        <p:sp>
          <p:nvSpPr>
            <p:cNvPr id="227" name="Google Shape;227;p6"/>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6"/>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6"/>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0" name="Google Shape;230;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1" name="Shape 231"/>
        <p:cNvGrpSpPr/>
        <p:nvPr/>
      </p:nvGrpSpPr>
      <p:grpSpPr>
        <a:xfrm>
          <a:off x="0" y="0"/>
          <a:ext cx="0" cy="0"/>
          <a:chOff x="0" y="0"/>
          <a:chExt cx="0" cy="0"/>
        </a:xfrm>
      </p:grpSpPr>
      <p:sp>
        <p:nvSpPr>
          <p:cNvPr id="232" name="Google Shape;232;p7"/>
          <p:cNvSpPr txBox="1"/>
          <p:nvPr>
            <p:ph idx="1" type="subTitle"/>
          </p:nvPr>
        </p:nvSpPr>
        <p:spPr>
          <a:xfrm>
            <a:off x="985425" y="2001200"/>
            <a:ext cx="3296400" cy="2295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33" name="Google Shape;233;p7"/>
          <p:cNvSpPr txBox="1"/>
          <p:nvPr>
            <p:ph type="title"/>
          </p:nvPr>
        </p:nvSpPr>
        <p:spPr>
          <a:xfrm>
            <a:off x="985425" y="941025"/>
            <a:ext cx="3296400" cy="98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4" name="Google Shape;234;p7"/>
          <p:cNvSpPr/>
          <p:nvPr>
            <p:ph idx="2" type="pic"/>
          </p:nvPr>
        </p:nvSpPr>
        <p:spPr>
          <a:xfrm>
            <a:off x="5371575" y="539500"/>
            <a:ext cx="2787000" cy="4064400"/>
          </a:xfrm>
          <a:prstGeom prst="round2SameRect">
            <a:avLst>
              <a:gd fmla="val 16667" name="adj1"/>
              <a:gd fmla="val 0" name="adj2"/>
            </a:avLst>
          </a:prstGeom>
          <a:noFill/>
          <a:ln>
            <a:noFill/>
          </a:ln>
        </p:spPr>
      </p:sp>
      <p:grpSp>
        <p:nvGrpSpPr>
          <p:cNvPr id="235" name="Google Shape;235;p7"/>
          <p:cNvGrpSpPr/>
          <p:nvPr/>
        </p:nvGrpSpPr>
        <p:grpSpPr>
          <a:xfrm flipH="1" rot="10800000">
            <a:off x="1" y="2949825"/>
            <a:ext cx="1393728" cy="2193670"/>
            <a:chOff x="-5" y="3169540"/>
            <a:chExt cx="1254142" cy="1973967"/>
          </a:xfrm>
        </p:grpSpPr>
        <p:sp>
          <p:nvSpPr>
            <p:cNvPr id="236" name="Google Shape;236;p7"/>
            <p:cNvSpPr/>
            <p:nvPr/>
          </p:nvSpPr>
          <p:spPr>
            <a:xfrm>
              <a:off x="416620" y="3169540"/>
              <a:ext cx="9161" cy="1973967"/>
            </a:xfrm>
            <a:custGeom>
              <a:rect b="b" l="l" r="r" t="t"/>
              <a:pathLst>
                <a:path extrusionOk="0" h="1973967" w="9161">
                  <a:moveTo>
                    <a:pt x="0" y="0"/>
                  </a:moveTo>
                  <a:lnTo>
                    <a:pt x="0" y="1973967"/>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7"/>
            <p:cNvSpPr/>
            <p:nvPr/>
          </p:nvSpPr>
          <p:spPr>
            <a:xfrm>
              <a:off x="-5" y="3550472"/>
              <a:ext cx="1254142" cy="9168"/>
            </a:xfrm>
            <a:custGeom>
              <a:rect b="b" l="l" r="r" t="t"/>
              <a:pathLst>
                <a:path extrusionOk="0" h="9168" w="1254142">
                  <a:moveTo>
                    <a:pt x="1254143" y="0"/>
                  </a:moveTo>
                  <a:lnTo>
                    <a:pt x="0" y="0"/>
                  </a:lnTo>
                </a:path>
              </a:pathLst>
            </a:cu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7"/>
            <p:cNvSpPr/>
            <p:nvPr/>
          </p:nvSpPr>
          <p:spPr>
            <a:xfrm>
              <a:off x="343335" y="3459715"/>
              <a:ext cx="155737" cy="190703"/>
            </a:xfrm>
            <a:custGeom>
              <a:rect b="b" l="l" r="r" t="t"/>
              <a:pathLst>
                <a:path extrusionOk="0" h="190703" w="155737">
                  <a:moveTo>
                    <a:pt x="76036" y="16503"/>
                  </a:moveTo>
                  <a:lnTo>
                    <a:pt x="77869" y="0"/>
                  </a:lnTo>
                  <a:lnTo>
                    <a:pt x="79701" y="16503"/>
                  </a:lnTo>
                  <a:cubicBezTo>
                    <a:pt x="84281" y="56844"/>
                    <a:pt x="115429" y="88934"/>
                    <a:pt x="155737" y="95352"/>
                  </a:cubicBezTo>
                  <a:cubicBezTo>
                    <a:pt x="115429" y="101770"/>
                    <a:pt x="84281" y="133859"/>
                    <a:pt x="79701" y="174200"/>
                  </a:cubicBezTo>
                  <a:lnTo>
                    <a:pt x="77869" y="190704"/>
                  </a:lnTo>
                  <a:lnTo>
                    <a:pt x="76036" y="174200"/>
                  </a:lnTo>
                  <a:cubicBezTo>
                    <a:pt x="71456" y="133859"/>
                    <a:pt x="40308" y="101770"/>
                    <a:pt x="0" y="95352"/>
                  </a:cubicBezTo>
                  <a:cubicBezTo>
                    <a:pt x="40308" y="89851"/>
                    <a:pt x="70540" y="57761"/>
                    <a:pt x="76036"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9" name="Google Shape;239;p7"/>
          <p:cNvGrpSpPr/>
          <p:nvPr/>
        </p:nvGrpSpPr>
        <p:grpSpPr>
          <a:xfrm>
            <a:off x="7267069" y="2071869"/>
            <a:ext cx="1877091" cy="3072458"/>
            <a:chOff x="6808150" y="1320878"/>
            <a:chExt cx="2335852" cy="3823368"/>
          </a:xfrm>
        </p:grpSpPr>
        <p:sp>
          <p:nvSpPr>
            <p:cNvPr id="240" name="Google Shape;240;p7"/>
            <p:cNvSpPr/>
            <p:nvPr/>
          </p:nvSpPr>
          <p:spPr>
            <a:xfrm>
              <a:off x="8466626" y="1320878"/>
              <a:ext cx="677376" cy="3823368"/>
            </a:xfrm>
            <a:custGeom>
              <a:rect b="b" l="l" r="r" t="t"/>
              <a:pathLst>
                <a:path extrusionOk="0" h="2052815" w="363692">
                  <a:moveTo>
                    <a:pt x="0" y="2052816"/>
                  </a:moveTo>
                  <a:lnTo>
                    <a:pt x="0" y="363987"/>
                  </a:lnTo>
                  <a:cubicBezTo>
                    <a:pt x="0" y="163198"/>
                    <a:pt x="163066" y="0"/>
                    <a:pt x="363692" y="0"/>
                  </a:cubicBezTo>
                  <a:lnTo>
                    <a:pt x="363692"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7"/>
            <p:cNvSpPr/>
            <p:nvPr/>
          </p:nvSpPr>
          <p:spPr>
            <a:xfrm>
              <a:off x="6808150" y="4693068"/>
              <a:ext cx="2335839" cy="17075"/>
            </a:xfrm>
            <a:custGeom>
              <a:rect b="b" l="l" r="r" t="t"/>
              <a:pathLst>
                <a:path extrusionOk="0" h="9168" w="1254142">
                  <a:moveTo>
                    <a:pt x="0" y="0"/>
                  </a:moveTo>
                  <a:lnTo>
                    <a:pt x="1254143"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7"/>
            <p:cNvSpPr/>
            <p:nvPr/>
          </p:nvSpPr>
          <p:spPr>
            <a:xfrm>
              <a:off x="8323424" y="4524007"/>
              <a:ext cx="290060" cy="355184"/>
            </a:xfrm>
            <a:custGeom>
              <a:rect b="b" l="l" r="r" t="t"/>
              <a:pathLst>
                <a:path extrusionOk="0" h="190703" w="155737">
                  <a:moveTo>
                    <a:pt x="79701" y="16503"/>
                  </a:moveTo>
                  <a:lnTo>
                    <a:pt x="77869" y="0"/>
                  </a:lnTo>
                  <a:lnTo>
                    <a:pt x="76037" y="16503"/>
                  </a:lnTo>
                  <a:cubicBezTo>
                    <a:pt x="71456" y="56844"/>
                    <a:pt x="40309" y="88934"/>
                    <a:pt x="0" y="95352"/>
                  </a:cubicBezTo>
                  <a:cubicBezTo>
                    <a:pt x="40309" y="101770"/>
                    <a:pt x="71456" y="133859"/>
                    <a:pt x="76037" y="174200"/>
                  </a:cubicBezTo>
                  <a:lnTo>
                    <a:pt x="77869" y="190704"/>
                  </a:lnTo>
                  <a:lnTo>
                    <a:pt x="79701" y="174200"/>
                  </a:lnTo>
                  <a:cubicBezTo>
                    <a:pt x="84281" y="133859"/>
                    <a:pt x="115429" y="101770"/>
                    <a:pt x="155737" y="95352"/>
                  </a:cubicBezTo>
                  <a:cubicBezTo>
                    <a:pt x="116345" y="89851"/>
                    <a:pt x="85198" y="57761"/>
                    <a:pt x="79701" y="1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3" name="Google Shape;243;p7"/>
          <p:cNvGrpSpPr/>
          <p:nvPr/>
        </p:nvGrpSpPr>
        <p:grpSpPr>
          <a:xfrm>
            <a:off x="-265260" y="-470399"/>
            <a:ext cx="1695041" cy="1687727"/>
            <a:chOff x="5010334" y="-947702"/>
            <a:chExt cx="1842636" cy="1834885"/>
          </a:xfrm>
        </p:grpSpPr>
        <p:sp>
          <p:nvSpPr>
            <p:cNvPr id="244" name="Google Shape;244;p7"/>
            <p:cNvSpPr/>
            <p:nvPr/>
          </p:nvSpPr>
          <p:spPr>
            <a:xfrm>
              <a:off x="5010334" y="-947702"/>
              <a:ext cx="1460174" cy="1461729"/>
            </a:xfrm>
            <a:custGeom>
              <a:rect b="b" l="l" r="r" t="t"/>
              <a:pathLst>
                <a:path extrusionOk="0" h="1461729" w="1460174">
                  <a:moveTo>
                    <a:pt x="1435943" y="24250"/>
                  </a:moveTo>
                  <a:cubicBezTo>
                    <a:pt x="1538546" y="126937"/>
                    <a:pt x="1305857" y="526682"/>
                    <a:pt x="916514" y="917257"/>
                  </a:cubicBezTo>
                  <a:cubicBezTo>
                    <a:pt x="526254" y="1307834"/>
                    <a:pt x="126834" y="1540712"/>
                    <a:pt x="24231" y="1437109"/>
                  </a:cubicBezTo>
                  <a:cubicBezTo>
                    <a:pt x="-78373" y="1334422"/>
                    <a:pt x="154317" y="934678"/>
                    <a:pt x="543660" y="544102"/>
                  </a:cubicBezTo>
                  <a:cubicBezTo>
                    <a:pt x="933004" y="154443"/>
                    <a:pt x="1332424" y="-78436"/>
                    <a:pt x="1435943" y="24250"/>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7"/>
            <p:cNvSpPr/>
            <p:nvPr/>
          </p:nvSpPr>
          <p:spPr>
            <a:xfrm rot="-2700000">
              <a:off x="4927090" y="-294536"/>
              <a:ext cx="1998192" cy="528391"/>
            </a:xfrm>
            <a:custGeom>
              <a:rect b="b" l="l" r="r" t="t"/>
              <a:pathLst>
                <a:path extrusionOk="0" h="528097" w="1997081">
                  <a:moveTo>
                    <a:pt x="1997082" y="264049"/>
                  </a:moveTo>
                  <a:cubicBezTo>
                    <a:pt x="1997082" y="409879"/>
                    <a:pt x="1550020" y="528097"/>
                    <a:pt x="998541" y="528097"/>
                  </a:cubicBezTo>
                  <a:cubicBezTo>
                    <a:pt x="447062" y="528097"/>
                    <a:pt x="0" y="409879"/>
                    <a:pt x="0" y="264049"/>
                  </a:cubicBezTo>
                  <a:cubicBezTo>
                    <a:pt x="0" y="118219"/>
                    <a:pt x="447062" y="0"/>
                    <a:pt x="998541" y="0"/>
                  </a:cubicBezTo>
                  <a:cubicBezTo>
                    <a:pt x="1550020" y="0"/>
                    <a:pt x="1997082" y="118219"/>
                    <a:pt x="1997082" y="264049"/>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7"/>
            <p:cNvSpPr/>
            <p:nvPr/>
          </p:nvSpPr>
          <p:spPr>
            <a:xfrm>
              <a:off x="5392797" y="-574546"/>
              <a:ext cx="1460173" cy="1461729"/>
            </a:xfrm>
            <a:custGeom>
              <a:rect b="b" l="l" r="r" t="t"/>
              <a:pathLst>
                <a:path extrusionOk="0" h="1461729" w="1460173">
                  <a:moveTo>
                    <a:pt x="1435943" y="24251"/>
                  </a:moveTo>
                  <a:cubicBezTo>
                    <a:pt x="1538546" y="126937"/>
                    <a:pt x="1305856" y="526681"/>
                    <a:pt x="916513" y="917257"/>
                  </a:cubicBezTo>
                  <a:cubicBezTo>
                    <a:pt x="526254" y="1307833"/>
                    <a:pt x="126834" y="1540712"/>
                    <a:pt x="24231" y="1437109"/>
                  </a:cubicBezTo>
                  <a:cubicBezTo>
                    <a:pt x="-78373" y="1334422"/>
                    <a:pt x="154317" y="934678"/>
                    <a:pt x="543660" y="544101"/>
                  </a:cubicBezTo>
                  <a:cubicBezTo>
                    <a:pt x="933919" y="154442"/>
                    <a:pt x="1333339" y="-78436"/>
                    <a:pt x="1435943" y="24251"/>
                  </a:cubicBezTo>
                  <a:close/>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7" name="Shape 247"/>
        <p:cNvGrpSpPr/>
        <p:nvPr/>
      </p:nvGrpSpPr>
      <p:grpSpPr>
        <a:xfrm>
          <a:off x="0" y="0"/>
          <a:ext cx="0" cy="0"/>
          <a:chOff x="0" y="0"/>
          <a:chExt cx="0" cy="0"/>
        </a:xfrm>
      </p:grpSpPr>
      <p:sp>
        <p:nvSpPr>
          <p:cNvPr id="248" name="Google Shape;24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9" name="Shape 249"/>
        <p:cNvGrpSpPr/>
        <p:nvPr/>
      </p:nvGrpSpPr>
      <p:grpSpPr>
        <a:xfrm>
          <a:off x="0" y="0"/>
          <a:ext cx="0" cy="0"/>
          <a:chOff x="0" y="0"/>
          <a:chExt cx="0" cy="0"/>
        </a:xfrm>
      </p:grpSpPr>
      <p:sp>
        <p:nvSpPr>
          <p:cNvPr id="250" name="Google Shape;250;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51" name="Google Shape;251;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2" name="Shape 252"/>
        <p:cNvGrpSpPr/>
        <p:nvPr/>
      </p:nvGrpSpPr>
      <p:grpSpPr>
        <a:xfrm>
          <a:off x="0" y="0"/>
          <a:ext cx="0" cy="0"/>
          <a:chOff x="0" y="0"/>
          <a:chExt cx="0" cy="0"/>
        </a:xfrm>
      </p:grpSpPr>
      <p:sp>
        <p:nvSpPr>
          <p:cNvPr id="253" name="Google Shape;253;p10"/>
          <p:cNvSpPr/>
          <p:nvPr>
            <p:ph idx="2" type="pic"/>
          </p:nvPr>
        </p:nvSpPr>
        <p:spPr>
          <a:xfrm>
            <a:off x="0" y="0"/>
            <a:ext cx="9144000" cy="5143500"/>
          </a:xfrm>
          <a:prstGeom prst="rect">
            <a:avLst/>
          </a:prstGeom>
          <a:noFill/>
          <a:ln>
            <a:noFill/>
          </a:ln>
        </p:spPr>
      </p:sp>
      <p:sp>
        <p:nvSpPr>
          <p:cNvPr id="254" name="Google Shape;254;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1pPr>
            <a:lvl2pPr indent="-304800" lvl="1" marL="9144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2pPr>
            <a:lvl3pPr indent="-304800" lvl="2" marL="13716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3pPr>
            <a:lvl4pPr indent="-304800" lvl="3" marL="1828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4pPr>
            <a:lvl5pPr indent="-304800" lvl="4" marL="22860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5pPr>
            <a:lvl6pPr indent="-304800" lvl="5" marL="27432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6pPr>
            <a:lvl7pPr indent="-304800" lvl="6" marL="32004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7pPr>
            <a:lvl8pPr indent="-304800" lvl="7" marL="36576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8pPr>
            <a:lvl9pPr indent="-304800" lvl="8" marL="4114800">
              <a:lnSpc>
                <a:spcPct val="100000"/>
              </a:lnSpc>
              <a:spcBef>
                <a:spcPts val="0"/>
              </a:spcBef>
              <a:spcAft>
                <a:spcPts val="0"/>
              </a:spcAft>
              <a:buClr>
                <a:schemeClr val="dk1"/>
              </a:buClr>
              <a:buSzPts val="1200"/>
              <a:buFont typeface="Amiko"/>
              <a:buChar char="■"/>
              <a:defRPr sz="1200">
                <a:solidFill>
                  <a:schemeClr val="dk1"/>
                </a:solidFill>
                <a:latin typeface="Amiko"/>
                <a:ea typeface="Amiko"/>
                <a:cs typeface="Amiko"/>
                <a:sym typeface="Amik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gif"/><Relationship Id="rId4"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gif"/><Relationship Id="rId4"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26"/>
          <p:cNvSpPr txBox="1"/>
          <p:nvPr>
            <p:ph idx="4294967295" type="title"/>
          </p:nvPr>
        </p:nvSpPr>
        <p:spPr>
          <a:xfrm>
            <a:off x="1038000" y="212550"/>
            <a:ext cx="7068000" cy="23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Engineering Education With Extended Reality (XR)</a:t>
            </a:r>
            <a:endParaRPr sz="4800"/>
          </a:p>
        </p:txBody>
      </p:sp>
      <p:sp>
        <p:nvSpPr>
          <p:cNvPr id="881" name="Google Shape;881;p26"/>
          <p:cNvSpPr txBox="1"/>
          <p:nvPr>
            <p:ph idx="4294967295" type="subTitle"/>
          </p:nvPr>
        </p:nvSpPr>
        <p:spPr>
          <a:xfrm>
            <a:off x="2455525" y="2594150"/>
            <a:ext cx="4448100" cy="108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Technical Deep Dive Presentation</a:t>
            </a:r>
            <a:endParaRPr b="1"/>
          </a:p>
          <a:p>
            <a:pPr indent="0" lvl="0" marL="0" rtl="0" algn="ctr">
              <a:spcBef>
                <a:spcPts val="0"/>
              </a:spcBef>
              <a:spcAft>
                <a:spcPts val="0"/>
              </a:spcAft>
              <a:buNone/>
            </a:pPr>
            <a:r>
              <a:rPr b="1" lang="en"/>
              <a:t>Professor Aveek Dutta, Department of Electrical &amp; Computer Engineering</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
              <a:t>Joren Cruz, Diego Tapia, Daniel Wang</a:t>
            </a:r>
            <a:endParaRPr b="1"/>
          </a:p>
        </p:txBody>
      </p:sp>
      <p:pic>
        <p:nvPicPr>
          <p:cNvPr id="882" name="Google Shape;882;p26"/>
          <p:cNvPicPr preferRelativeResize="0"/>
          <p:nvPr/>
        </p:nvPicPr>
        <p:blipFill>
          <a:blip r:embed="rId3">
            <a:alphaModFix/>
          </a:blip>
          <a:stretch>
            <a:fillRect/>
          </a:stretch>
        </p:blipFill>
        <p:spPr>
          <a:xfrm>
            <a:off x="0" y="3680455"/>
            <a:ext cx="9144000" cy="14630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35"/>
          <p:cNvSpPr txBox="1"/>
          <p:nvPr>
            <p:ph idx="1" type="subTitle"/>
          </p:nvPr>
        </p:nvSpPr>
        <p:spPr>
          <a:xfrm>
            <a:off x="985425" y="2001200"/>
            <a:ext cx="3296400" cy="229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DC Voltage Source​</a:t>
            </a:r>
            <a:endParaRPr/>
          </a:p>
          <a:p>
            <a:pPr indent="-304800" lvl="1" marL="914400" rtl="0" algn="l">
              <a:spcBef>
                <a:spcPts val="0"/>
              </a:spcBef>
              <a:spcAft>
                <a:spcPts val="0"/>
              </a:spcAft>
              <a:buSzPts val="1200"/>
              <a:buChar char="○"/>
            </a:pPr>
            <a:r>
              <a:rPr lang="en"/>
              <a:t>Batteries​</a:t>
            </a:r>
            <a:endParaRPr/>
          </a:p>
          <a:p>
            <a:pPr indent="0" lvl="0" marL="0" rtl="0" algn="l">
              <a:spcBef>
                <a:spcPts val="0"/>
              </a:spcBef>
              <a:spcAft>
                <a:spcPts val="0"/>
              </a:spcAft>
              <a:buClr>
                <a:schemeClr val="dk1"/>
              </a:buClr>
              <a:buSzPts val="1100"/>
              <a:buFont typeface="Arial"/>
              <a:buNone/>
            </a:pPr>
            <a:r>
              <a:t/>
            </a:r>
            <a:endParaRPr/>
          </a:p>
          <a:p>
            <a:pPr indent="-304800" lvl="0" marL="457200" rtl="0" algn="l">
              <a:spcBef>
                <a:spcPts val="0"/>
              </a:spcBef>
              <a:spcAft>
                <a:spcPts val="0"/>
              </a:spcAft>
              <a:buSzPts val="1200"/>
              <a:buChar char="●"/>
            </a:pPr>
            <a:r>
              <a:rPr lang="en"/>
              <a:t>Passive Electrical Components​</a:t>
            </a:r>
            <a:endParaRPr/>
          </a:p>
          <a:p>
            <a:pPr indent="-304800" lvl="1" marL="914400" rtl="0" algn="l">
              <a:spcBef>
                <a:spcPts val="0"/>
              </a:spcBef>
              <a:spcAft>
                <a:spcPts val="0"/>
              </a:spcAft>
              <a:buSzPts val="1200"/>
              <a:buChar char="○"/>
            </a:pPr>
            <a:r>
              <a:rPr lang="en"/>
              <a:t>Resistors​</a:t>
            </a:r>
            <a:endParaRPr/>
          </a:p>
          <a:p>
            <a:pPr indent="-304800" lvl="1" marL="914400" rtl="0" algn="l">
              <a:spcBef>
                <a:spcPts val="0"/>
              </a:spcBef>
              <a:spcAft>
                <a:spcPts val="0"/>
              </a:spcAft>
              <a:buSzPts val="1200"/>
              <a:buChar char="○"/>
            </a:pPr>
            <a:r>
              <a:rPr lang="en"/>
              <a:t>Capacitors​</a:t>
            </a:r>
            <a:endParaRPr/>
          </a:p>
          <a:p>
            <a:pPr indent="-304800" lvl="1" marL="914400" rtl="0" algn="l">
              <a:spcBef>
                <a:spcPts val="0"/>
              </a:spcBef>
              <a:spcAft>
                <a:spcPts val="0"/>
              </a:spcAft>
              <a:buSzPts val="1200"/>
              <a:buChar char="○"/>
            </a:pPr>
            <a:r>
              <a:rPr lang="en"/>
              <a:t>Inductors​</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Breadboard</a:t>
            </a:r>
            <a:endParaRPr/>
          </a:p>
          <a:p>
            <a:pPr indent="0" lvl="0" marL="0" rtl="0" algn="l">
              <a:spcBef>
                <a:spcPts val="0"/>
              </a:spcBef>
              <a:spcAft>
                <a:spcPts val="0"/>
              </a:spcAft>
              <a:buNone/>
            </a:pPr>
            <a:r>
              <a:t/>
            </a:r>
            <a:endParaRPr/>
          </a:p>
        </p:txBody>
      </p:sp>
      <p:sp>
        <p:nvSpPr>
          <p:cNvPr id="949" name="Google Shape;949;p35"/>
          <p:cNvSpPr txBox="1"/>
          <p:nvPr>
            <p:ph type="title"/>
          </p:nvPr>
        </p:nvSpPr>
        <p:spPr>
          <a:xfrm>
            <a:off x="985425" y="941025"/>
            <a:ext cx="3296400" cy="98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Electrical Components</a:t>
            </a:r>
            <a:endParaRPr/>
          </a:p>
        </p:txBody>
      </p:sp>
      <p:pic>
        <p:nvPicPr>
          <p:cNvPr id="950" name="Google Shape;950;p35"/>
          <p:cNvPicPr preferRelativeResize="0"/>
          <p:nvPr/>
        </p:nvPicPr>
        <p:blipFill>
          <a:blip r:embed="rId3">
            <a:alphaModFix/>
          </a:blip>
          <a:stretch>
            <a:fillRect/>
          </a:stretch>
        </p:blipFill>
        <p:spPr>
          <a:xfrm>
            <a:off x="4786100" y="130298"/>
            <a:ext cx="3765626" cy="2075750"/>
          </a:xfrm>
          <a:prstGeom prst="rect">
            <a:avLst/>
          </a:prstGeom>
          <a:noFill/>
          <a:ln cap="flat" cmpd="sng" w="76200">
            <a:solidFill>
              <a:schemeClr val="dk2"/>
            </a:solidFill>
            <a:prstDash val="solid"/>
            <a:round/>
            <a:headEnd len="sm" w="sm" type="none"/>
            <a:tailEnd len="sm" w="sm" type="none"/>
          </a:ln>
        </p:spPr>
      </p:pic>
      <p:pic>
        <p:nvPicPr>
          <p:cNvPr id="951" name="Google Shape;951;p35"/>
          <p:cNvPicPr preferRelativeResize="0"/>
          <p:nvPr/>
        </p:nvPicPr>
        <p:blipFill>
          <a:blip r:embed="rId4">
            <a:alphaModFix/>
          </a:blip>
          <a:stretch>
            <a:fillRect/>
          </a:stretch>
        </p:blipFill>
        <p:spPr>
          <a:xfrm>
            <a:off x="4812163" y="2416349"/>
            <a:ext cx="3713500" cy="1998550"/>
          </a:xfrm>
          <a:prstGeom prst="rect">
            <a:avLst/>
          </a:prstGeom>
          <a:noFill/>
          <a:ln cap="flat" cmpd="sng" w="7620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36"/>
          <p:cNvSpPr txBox="1"/>
          <p:nvPr>
            <p:ph type="title"/>
          </p:nvPr>
        </p:nvSpPr>
        <p:spPr>
          <a:xfrm>
            <a:off x="722376" y="539500"/>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Interactions</a:t>
            </a:r>
            <a:endParaRPr/>
          </a:p>
        </p:txBody>
      </p:sp>
      <p:sp>
        <p:nvSpPr>
          <p:cNvPr id="957" name="Google Shape;957;p36"/>
          <p:cNvSpPr txBox="1"/>
          <p:nvPr/>
        </p:nvSpPr>
        <p:spPr>
          <a:xfrm>
            <a:off x="1114600" y="1405950"/>
            <a:ext cx="3711900" cy="116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miko"/>
              <a:buChar char="●"/>
            </a:pPr>
            <a:r>
              <a:rPr lang="en">
                <a:solidFill>
                  <a:schemeClr val="dk1"/>
                </a:solidFill>
                <a:latin typeface="Amiko"/>
                <a:ea typeface="Amiko"/>
                <a:cs typeface="Amiko"/>
                <a:sym typeface="Amiko"/>
              </a:rPr>
              <a:t>Blueprint Functionality</a:t>
            </a:r>
            <a:endParaRPr>
              <a:solidFill>
                <a:schemeClr val="dk1"/>
              </a:solidFill>
              <a:latin typeface="Amiko"/>
              <a:ea typeface="Amiko"/>
              <a:cs typeface="Amiko"/>
              <a:sym typeface="Amiko"/>
            </a:endParaRPr>
          </a:p>
          <a:p>
            <a:pPr indent="-317500" lvl="0" marL="457200" rtl="0" algn="l">
              <a:spcBef>
                <a:spcPts val="0"/>
              </a:spcBef>
              <a:spcAft>
                <a:spcPts val="0"/>
              </a:spcAft>
              <a:buClr>
                <a:schemeClr val="dk1"/>
              </a:buClr>
              <a:buSzPts val="1400"/>
              <a:buFont typeface="Amiko"/>
              <a:buChar char="●"/>
            </a:pPr>
            <a:r>
              <a:rPr lang="en">
                <a:solidFill>
                  <a:schemeClr val="dk1"/>
                </a:solidFill>
                <a:latin typeface="Amiko"/>
                <a:ea typeface="Amiko"/>
                <a:cs typeface="Amiko"/>
                <a:sym typeface="Amiko"/>
              </a:rPr>
              <a:t>Collision</a:t>
            </a:r>
            <a:endParaRPr>
              <a:solidFill>
                <a:schemeClr val="dk1"/>
              </a:solidFill>
              <a:latin typeface="Amiko"/>
              <a:ea typeface="Amiko"/>
              <a:cs typeface="Amiko"/>
              <a:sym typeface="Amiko"/>
            </a:endParaRPr>
          </a:p>
          <a:p>
            <a:pPr indent="-317500" lvl="0" marL="457200" rtl="0" algn="l">
              <a:spcBef>
                <a:spcPts val="0"/>
              </a:spcBef>
              <a:spcAft>
                <a:spcPts val="0"/>
              </a:spcAft>
              <a:buClr>
                <a:schemeClr val="dk1"/>
              </a:buClr>
              <a:buSzPts val="1400"/>
              <a:buFont typeface="Amiko"/>
              <a:buChar char="●"/>
            </a:pPr>
            <a:r>
              <a:rPr lang="en">
                <a:solidFill>
                  <a:schemeClr val="dk1"/>
                </a:solidFill>
                <a:latin typeface="Amiko"/>
                <a:ea typeface="Amiko"/>
                <a:cs typeface="Amiko"/>
                <a:sym typeface="Amiko"/>
              </a:rPr>
              <a:t>User Movement</a:t>
            </a:r>
            <a:endParaRPr>
              <a:solidFill>
                <a:schemeClr val="dk1"/>
              </a:solidFill>
              <a:latin typeface="Amiko"/>
              <a:ea typeface="Amiko"/>
              <a:cs typeface="Amiko"/>
              <a:sym typeface="Amiko"/>
            </a:endParaRPr>
          </a:p>
        </p:txBody>
      </p:sp>
      <p:pic>
        <p:nvPicPr>
          <p:cNvPr id="958" name="Google Shape;958;p36"/>
          <p:cNvPicPr preferRelativeResize="0"/>
          <p:nvPr/>
        </p:nvPicPr>
        <p:blipFill>
          <a:blip r:embed="rId3">
            <a:alphaModFix/>
          </a:blip>
          <a:stretch>
            <a:fillRect/>
          </a:stretch>
        </p:blipFill>
        <p:spPr>
          <a:xfrm>
            <a:off x="618850" y="2935975"/>
            <a:ext cx="5299350" cy="1472500"/>
          </a:xfrm>
          <a:prstGeom prst="rect">
            <a:avLst/>
          </a:prstGeom>
          <a:noFill/>
          <a:ln>
            <a:noFill/>
          </a:ln>
        </p:spPr>
      </p:pic>
      <p:pic>
        <p:nvPicPr>
          <p:cNvPr id="959" name="Google Shape;959;p36"/>
          <p:cNvPicPr preferRelativeResize="0"/>
          <p:nvPr/>
        </p:nvPicPr>
        <p:blipFill>
          <a:blip r:embed="rId4">
            <a:alphaModFix/>
          </a:blip>
          <a:stretch>
            <a:fillRect/>
          </a:stretch>
        </p:blipFill>
        <p:spPr>
          <a:xfrm>
            <a:off x="6041750" y="777789"/>
            <a:ext cx="2389125" cy="3587924"/>
          </a:xfrm>
          <a:prstGeom prst="rect">
            <a:avLst/>
          </a:prstGeom>
          <a:noFill/>
          <a:ln cap="flat" cmpd="sng" w="7620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37"/>
          <p:cNvSpPr txBox="1"/>
          <p:nvPr>
            <p:ph idx="1" type="subTitle"/>
          </p:nvPr>
        </p:nvSpPr>
        <p:spPr>
          <a:xfrm>
            <a:off x="948825" y="1818650"/>
            <a:ext cx="1430700" cy="4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Previous:</a:t>
            </a:r>
            <a:endParaRPr b="1" sz="1600"/>
          </a:p>
        </p:txBody>
      </p:sp>
      <p:sp>
        <p:nvSpPr>
          <p:cNvPr id="965" name="Google Shape;965;p37"/>
          <p:cNvSpPr txBox="1"/>
          <p:nvPr>
            <p:ph type="title"/>
          </p:nvPr>
        </p:nvSpPr>
        <p:spPr>
          <a:xfrm>
            <a:off x="109250" y="834650"/>
            <a:ext cx="3296400" cy="98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Back-End Development</a:t>
            </a:r>
            <a:endParaRPr/>
          </a:p>
        </p:txBody>
      </p:sp>
      <p:pic>
        <p:nvPicPr>
          <p:cNvPr id="966" name="Google Shape;966;p37"/>
          <p:cNvPicPr preferRelativeResize="0"/>
          <p:nvPr/>
        </p:nvPicPr>
        <p:blipFill>
          <a:blip r:embed="rId3">
            <a:alphaModFix/>
          </a:blip>
          <a:stretch>
            <a:fillRect/>
          </a:stretch>
        </p:blipFill>
        <p:spPr>
          <a:xfrm>
            <a:off x="6695675" y="2944750"/>
            <a:ext cx="1737050" cy="758150"/>
          </a:xfrm>
          <a:prstGeom prst="rect">
            <a:avLst/>
          </a:prstGeom>
          <a:noFill/>
          <a:ln>
            <a:noFill/>
          </a:ln>
        </p:spPr>
      </p:pic>
      <p:pic>
        <p:nvPicPr>
          <p:cNvPr id="967" name="Google Shape;967;p37"/>
          <p:cNvPicPr preferRelativeResize="0"/>
          <p:nvPr/>
        </p:nvPicPr>
        <p:blipFill>
          <a:blip r:embed="rId4">
            <a:alphaModFix/>
          </a:blip>
          <a:stretch>
            <a:fillRect/>
          </a:stretch>
        </p:blipFill>
        <p:spPr>
          <a:xfrm>
            <a:off x="602800" y="2145750"/>
            <a:ext cx="5641079" cy="1298150"/>
          </a:xfrm>
          <a:prstGeom prst="rect">
            <a:avLst/>
          </a:prstGeom>
          <a:noFill/>
          <a:ln>
            <a:noFill/>
          </a:ln>
        </p:spPr>
      </p:pic>
      <p:pic>
        <p:nvPicPr>
          <p:cNvPr id="968" name="Google Shape;968;p37"/>
          <p:cNvPicPr preferRelativeResize="0"/>
          <p:nvPr/>
        </p:nvPicPr>
        <p:blipFill>
          <a:blip r:embed="rId5">
            <a:alphaModFix/>
          </a:blip>
          <a:stretch>
            <a:fillRect/>
          </a:stretch>
        </p:blipFill>
        <p:spPr>
          <a:xfrm>
            <a:off x="551550" y="3617948"/>
            <a:ext cx="6543250" cy="1232700"/>
          </a:xfrm>
          <a:prstGeom prst="rect">
            <a:avLst/>
          </a:prstGeom>
          <a:noFill/>
          <a:ln>
            <a:noFill/>
          </a:ln>
        </p:spPr>
      </p:pic>
      <p:sp>
        <p:nvSpPr>
          <p:cNvPr id="969" name="Google Shape;969;p37"/>
          <p:cNvSpPr txBox="1"/>
          <p:nvPr/>
        </p:nvSpPr>
        <p:spPr>
          <a:xfrm>
            <a:off x="898700" y="3325050"/>
            <a:ext cx="11169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Amiko"/>
                <a:ea typeface="Amiko"/>
                <a:cs typeface="Amiko"/>
                <a:sym typeface="Amiko"/>
              </a:rPr>
              <a:t>Current:</a:t>
            </a:r>
            <a:endParaRPr b="1" sz="1600">
              <a:solidFill>
                <a:schemeClr val="dk1"/>
              </a:solidFill>
              <a:latin typeface="Amiko"/>
              <a:ea typeface="Amiko"/>
              <a:cs typeface="Amiko"/>
              <a:sym typeface="Amiko"/>
            </a:endParaRPr>
          </a:p>
        </p:txBody>
      </p:sp>
      <p:pic>
        <p:nvPicPr>
          <p:cNvPr id="970" name="Google Shape;970;p37"/>
          <p:cNvPicPr preferRelativeResize="0"/>
          <p:nvPr/>
        </p:nvPicPr>
        <p:blipFill>
          <a:blip r:embed="rId6">
            <a:alphaModFix/>
          </a:blip>
          <a:stretch>
            <a:fillRect/>
          </a:stretch>
        </p:blipFill>
        <p:spPr>
          <a:xfrm>
            <a:off x="3290750" y="214638"/>
            <a:ext cx="5711898" cy="17570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3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Development (cont.)</a:t>
            </a:r>
            <a:endParaRPr/>
          </a:p>
        </p:txBody>
      </p:sp>
      <p:pic>
        <p:nvPicPr>
          <p:cNvPr id="976" name="Google Shape;976;p38"/>
          <p:cNvPicPr preferRelativeResize="0"/>
          <p:nvPr/>
        </p:nvPicPr>
        <p:blipFill>
          <a:blip r:embed="rId3">
            <a:alphaModFix/>
          </a:blip>
          <a:stretch>
            <a:fillRect/>
          </a:stretch>
        </p:blipFill>
        <p:spPr>
          <a:xfrm>
            <a:off x="881400" y="1112200"/>
            <a:ext cx="6152031" cy="3726499"/>
          </a:xfrm>
          <a:prstGeom prst="rect">
            <a:avLst/>
          </a:prstGeom>
          <a:noFill/>
          <a:ln>
            <a:noFill/>
          </a:ln>
        </p:spPr>
      </p:pic>
      <p:sp>
        <p:nvSpPr>
          <p:cNvPr id="977" name="Google Shape;977;p38"/>
          <p:cNvSpPr txBox="1"/>
          <p:nvPr/>
        </p:nvSpPr>
        <p:spPr>
          <a:xfrm>
            <a:off x="6863100" y="1188400"/>
            <a:ext cx="1653900" cy="695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miko"/>
              <a:buChar char="●"/>
            </a:pPr>
            <a:r>
              <a:rPr lang="en" sz="1200">
                <a:solidFill>
                  <a:schemeClr val="dk1"/>
                </a:solidFill>
                <a:latin typeface="Amiko"/>
                <a:ea typeface="Amiko"/>
                <a:cs typeface="Amiko"/>
                <a:sym typeface="Amiko"/>
              </a:rPr>
              <a:t>UE5 utilizing TCP Socket Plugin</a:t>
            </a:r>
            <a:r>
              <a:rPr lang="en" sz="1200">
                <a:solidFill>
                  <a:schemeClr val="dk1"/>
                </a:solidFill>
                <a:latin typeface="Amiko"/>
                <a:ea typeface="Amiko"/>
                <a:cs typeface="Amiko"/>
                <a:sym typeface="Amiko"/>
              </a:rPr>
              <a:t> </a:t>
            </a:r>
            <a:endParaRPr sz="1200">
              <a:solidFill>
                <a:schemeClr val="dk1"/>
              </a:solidFill>
              <a:latin typeface="Amiko"/>
              <a:ea typeface="Amiko"/>
              <a:cs typeface="Amiko"/>
              <a:sym typeface="Amik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3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Server</a:t>
            </a:r>
            <a:endParaRPr/>
          </a:p>
        </p:txBody>
      </p:sp>
      <p:sp>
        <p:nvSpPr>
          <p:cNvPr id="983" name="Google Shape;983;p39"/>
          <p:cNvSpPr txBox="1"/>
          <p:nvPr>
            <p:ph idx="1" type="subTitle"/>
          </p:nvPr>
        </p:nvSpPr>
        <p:spPr>
          <a:xfrm>
            <a:off x="6275246" y="2246075"/>
            <a:ext cx="2316300" cy="166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Socket Programming in Python</a:t>
            </a:r>
            <a:endParaRPr/>
          </a:p>
          <a:p>
            <a:pPr indent="0" lvl="0" marL="0" rtl="0" algn="l">
              <a:spcBef>
                <a:spcPts val="0"/>
              </a:spcBef>
              <a:spcAft>
                <a:spcPts val="0"/>
              </a:spcAft>
              <a:buNone/>
            </a:pPr>
            <a:r>
              <a:t/>
            </a:r>
            <a:endParaRPr/>
          </a:p>
        </p:txBody>
      </p:sp>
      <p:pic>
        <p:nvPicPr>
          <p:cNvPr id="984" name="Google Shape;984;p39"/>
          <p:cNvPicPr preferRelativeResize="0"/>
          <p:nvPr/>
        </p:nvPicPr>
        <p:blipFill>
          <a:blip r:embed="rId3">
            <a:alphaModFix/>
          </a:blip>
          <a:stretch>
            <a:fillRect/>
          </a:stretch>
        </p:blipFill>
        <p:spPr>
          <a:xfrm>
            <a:off x="6512100" y="1213450"/>
            <a:ext cx="1356549" cy="740475"/>
          </a:xfrm>
          <a:prstGeom prst="rect">
            <a:avLst/>
          </a:prstGeom>
          <a:noFill/>
          <a:ln>
            <a:noFill/>
          </a:ln>
        </p:spPr>
      </p:pic>
      <p:pic>
        <p:nvPicPr>
          <p:cNvPr id="985" name="Google Shape;985;p39"/>
          <p:cNvPicPr preferRelativeResize="0"/>
          <p:nvPr/>
        </p:nvPicPr>
        <p:blipFill>
          <a:blip r:embed="rId4">
            <a:alphaModFix/>
          </a:blip>
          <a:stretch>
            <a:fillRect/>
          </a:stretch>
        </p:blipFill>
        <p:spPr>
          <a:xfrm>
            <a:off x="3986750" y="363950"/>
            <a:ext cx="2525349" cy="748250"/>
          </a:xfrm>
          <a:prstGeom prst="rect">
            <a:avLst/>
          </a:prstGeom>
          <a:noFill/>
          <a:ln>
            <a:noFill/>
          </a:ln>
        </p:spPr>
      </p:pic>
      <p:pic>
        <p:nvPicPr>
          <p:cNvPr id="986" name="Google Shape;986;p39"/>
          <p:cNvPicPr preferRelativeResize="0"/>
          <p:nvPr/>
        </p:nvPicPr>
        <p:blipFill>
          <a:blip r:embed="rId5">
            <a:alphaModFix/>
          </a:blip>
          <a:stretch>
            <a:fillRect/>
          </a:stretch>
        </p:blipFill>
        <p:spPr>
          <a:xfrm>
            <a:off x="3212375" y="4126300"/>
            <a:ext cx="1888900" cy="833650"/>
          </a:xfrm>
          <a:prstGeom prst="rect">
            <a:avLst/>
          </a:prstGeom>
          <a:noFill/>
          <a:ln>
            <a:noFill/>
          </a:ln>
        </p:spPr>
      </p:pic>
      <p:pic>
        <p:nvPicPr>
          <p:cNvPr id="987" name="Google Shape;987;p39"/>
          <p:cNvPicPr preferRelativeResize="0"/>
          <p:nvPr/>
        </p:nvPicPr>
        <p:blipFill>
          <a:blip r:embed="rId6">
            <a:alphaModFix/>
          </a:blip>
          <a:stretch>
            <a:fillRect/>
          </a:stretch>
        </p:blipFill>
        <p:spPr>
          <a:xfrm>
            <a:off x="720002" y="1213450"/>
            <a:ext cx="5720950" cy="261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Server (cont.)</a:t>
            </a:r>
            <a:endParaRPr/>
          </a:p>
        </p:txBody>
      </p:sp>
      <p:pic>
        <p:nvPicPr>
          <p:cNvPr id="993" name="Google Shape;993;p40"/>
          <p:cNvPicPr preferRelativeResize="0"/>
          <p:nvPr/>
        </p:nvPicPr>
        <p:blipFill rotWithShape="1">
          <a:blip r:embed="rId3">
            <a:alphaModFix/>
          </a:blip>
          <a:srcRect b="0" l="0" r="0" t="3540"/>
          <a:stretch/>
        </p:blipFill>
        <p:spPr>
          <a:xfrm>
            <a:off x="858625" y="1205300"/>
            <a:ext cx="2066114" cy="3726499"/>
          </a:xfrm>
          <a:prstGeom prst="rect">
            <a:avLst/>
          </a:prstGeom>
          <a:noFill/>
          <a:ln>
            <a:noFill/>
          </a:ln>
        </p:spPr>
      </p:pic>
      <p:pic>
        <p:nvPicPr>
          <p:cNvPr id="994" name="Google Shape;994;p40"/>
          <p:cNvPicPr preferRelativeResize="0"/>
          <p:nvPr/>
        </p:nvPicPr>
        <p:blipFill>
          <a:blip r:embed="rId4">
            <a:alphaModFix/>
          </a:blip>
          <a:stretch>
            <a:fillRect/>
          </a:stretch>
        </p:blipFill>
        <p:spPr>
          <a:xfrm>
            <a:off x="3222760" y="1205300"/>
            <a:ext cx="4773221" cy="3726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Physical Design</a:t>
            </a:r>
            <a:endParaRPr/>
          </a:p>
        </p:txBody>
      </p:sp>
      <p:sp>
        <p:nvSpPr>
          <p:cNvPr id="1000" name="Google Shape;1000;p41"/>
          <p:cNvSpPr txBox="1"/>
          <p:nvPr/>
        </p:nvSpPr>
        <p:spPr>
          <a:xfrm>
            <a:off x="720000" y="1289775"/>
            <a:ext cx="18648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Epilogue"/>
                <a:ea typeface="Epilogue"/>
                <a:cs typeface="Epilogue"/>
                <a:sym typeface="Epilogue"/>
              </a:rPr>
              <a:t>Hardware:</a:t>
            </a:r>
            <a:endParaRPr b="1" sz="1800">
              <a:solidFill>
                <a:schemeClr val="dk1"/>
              </a:solidFill>
              <a:latin typeface="Epilogue"/>
              <a:ea typeface="Epilogue"/>
              <a:cs typeface="Epilogue"/>
              <a:sym typeface="Epilogue"/>
            </a:endParaRPr>
          </a:p>
        </p:txBody>
      </p:sp>
      <p:sp>
        <p:nvSpPr>
          <p:cNvPr id="1001" name="Google Shape;1001;p41"/>
          <p:cNvSpPr txBox="1"/>
          <p:nvPr/>
        </p:nvSpPr>
        <p:spPr>
          <a:xfrm>
            <a:off x="778600" y="1725550"/>
            <a:ext cx="2235900" cy="1061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miko"/>
              <a:buChar char="❖"/>
            </a:pPr>
            <a:r>
              <a:rPr lang="en" sz="1200">
                <a:solidFill>
                  <a:schemeClr val="dk1"/>
                </a:solidFill>
                <a:latin typeface="Amiko"/>
                <a:ea typeface="Amiko"/>
                <a:cs typeface="Amiko"/>
                <a:sym typeface="Amiko"/>
              </a:rPr>
              <a:t>Meta Quest 2</a:t>
            </a:r>
            <a:endParaRPr sz="1200">
              <a:solidFill>
                <a:schemeClr val="dk1"/>
              </a:solidFill>
              <a:latin typeface="Amiko"/>
              <a:ea typeface="Amiko"/>
              <a:cs typeface="Amiko"/>
              <a:sym typeface="Amiko"/>
            </a:endParaRPr>
          </a:p>
          <a:p>
            <a:pPr indent="-304800" lvl="0" marL="457200" rtl="0" algn="l">
              <a:spcBef>
                <a:spcPts val="0"/>
              </a:spcBef>
              <a:spcAft>
                <a:spcPts val="0"/>
              </a:spcAft>
              <a:buClr>
                <a:schemeClr val="dk1"/>
              </a:buClr>
              <a:buSzPts val="1200"/>
              <a:buFont typeface="Amiko"/>
              <a:buChar char="❖"/>
            </a:pPr>
            <a:r>
              <a:rPr lang="en" sz="1200">
                <a:solidFill>
                  <a:schemeClr val="dk1"/>
                </a:solidFill>
                <a:latin typeface="Amiko"/>
                <a:ea typeface="Amiko"/>
                <a:cs typeface="Amiko"/>
                <a:sym typeface="Amiko"/>
              </a:rPr>
              <a:t>Desktop Computer</a:t>
            </a:r>
            <a:endParaRPr sz="1200">
              <a:solidFill>
                <a:schemeClr val="dk1"/>
              </a:solidFill>
              <a:latin typeface="Amiko"/>
              <a:ea typeface="Amiko"/>
              <a:cs typeface="Amiko"/>
              <a:sym typeface="Amiko"/>
            </a:endParaRPr>
          </a:p>
          <a:p>
            <a:pPr indent="-304800" lvl="0" marL="457200" rtl="0" algn="l">
              <a:spcBef>
                <a:spcPts val="0"/>
              </a:spcBef>
              <a:spcAft>
                <a:spcPts val="0"/>
              </a:spcAft>
              <a:buClr>
                <a:schemeClr val="dk1"/>
              </a:buClr>
              <a:buSzPts val="1200"/>
              <a:buFont typeface="Amiko"/>
              <a:buChar char="❖"/>
            </a:pPr>
            <a:r>
              <a:rPr lang="en" sz="1200">
                <a:solidFill>
                  <a:schemeClr val="dk1"/>
                </a:solidFill>
                <a:latin typeface="Amiko"/>
                <a:ea typeface="Amiko"/>
                <a:cs typeface="Amiko"/>
                <a:sym typeface="Amiko"/>
              </a:rPr>
              <a:t>Link Cable</a:t>
            </a:r>
            <a:endParaRPr sz="1200">
              <a:solidFill>
                <a:schemeClr val="dk1"/>
              </a:solidFill>
              <a:latin typeface="Amiko"/>
              <a:ea typeface="Amiko"/>
              <a:cs typeface="Amiko"/>
              <a:sym typeface="Amiko"/>
            </a:endParaRPr>
          </a:p>
          <a:p>
            <a:pPr indent="0" lvl="0" marL="0" rtl="0" algn="l">
              <a:spcBef>
                <a:spcPts val="0"/>
              </a:spcBef>
              <a:spcAft>
                <a:spcPts val="0"/>
              </a:spcAft>
              <a:buNone/>
            </a:pPr>
            <a:r>
              <a:t/>
            </a:r>
            <a:endParaRPr sz="1200">
              <a:solidFill>
                <a:schemeClr val="dk1"/>
              </a:solidFill>
              <a:latin typeface="Amiko"/>
              <a:ea typeface="Amiko"/>
              <a:cs typeface="Amiko"/>
              <a:sym typeface="Amiko"/>
            </a:endParaRPr>
          </a:p>
        </p:txBody>
      </p:sp>
      <p:pic>
        <p:nvPicPr>
          <p:cNvPr id="1002" name="Google Shape;1002;p41"/>
          <p:cNvPicPr preferRelativeResize="0"/>
          <p:nvPr/>
        </p:nvPicPr>
        <p:blipFill>
          <a:blip r:embed="rId3">
            <a:alphaModFix amt="40000"/>
          </a:blip>
          <a:stretch>
            <a:fillRect/>
          </a:stretch>
        </p:blipFill>
        <p:spPr>
          <a:xfrm>
            <a:off x="5627900" y="1289775"/>
            <a:ext cx="2104600" cy="2806124"/>
          </a:xfrm>
          <a:prstGeom prst="rect">
            <a:avLst/>
          </a:prstGeom>
          <a:noFill/>
          <a:ln cap="flat" cmpd="sng" w="76200">
            <a:solidFill>
              <a:schemeClr val="dk2"/>
            </a:solidFill>
            <a:prstDash val="solid"/>
            <a:round/>
            <a:headEnd len="sm" w="sm" type="none"/>
            <a:tailEnd len="sm" w="sm" type="none"/>
          </a:ln>
          <a:effectLst>
            <a:outerShdw blurRad="28575" rotWithShape="0" algn="bl" dir="8340000" dist="66675">
              <a:schemeClr val="dk1">
                <a:alpha val="51000"/>
              </a:schemeClr>
            </a:outerShdw>
          </a:effectLst>
        </p:spPr>
      </p:pic>
      <p:pic>
        <p:nvPicPr>
          <p:cNvPr id="1003" name="Google Shape;1003;p41"/>
          <p:cNvPicPr preferRelativeResize="0"/>
          <p:nvPr/>
        </p:nvPicPr>
        <p:blipFill>
          <a:blip r:embed="rId4">
            <a:alphaModFix/>
          </a:blip>
          <a:stretch>
            <a:fillRect/>
          </a:stretch>
        </p:blipFill>
        <p:spPr>
          <a:xfrm>
            <a:off x="1330250" y="2626150"/>
            <a:ext cx="3693689" cy="2052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1009" name="Google Shape;1009;p42"/>
          <p:cNvSpPr txBox="1"/>
          <p:nvPr>
            <p:ph idx="1" type="body"/>
          </p:nvPr>
        </p:nvSpPr>
        <p:spPr>
          <a:xfrm>
            <a:off x="720000" y="1070170"/>
            <a:ext cx="7823700" cy="3372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Hardware​</a:t>
            </a:r>
            <a:endParaRPr/>
          </a:p>
          <a:p>
            <a:pPr indent="-304800" lvl="1" marL="914400" rtl="0" algn="l">
              <a:spcBef>
                <a:spcPts val="0"/>
              </a:spcBef>
              <a:spcAft>
                <a:spcPts val="0"/>
              </a:spcAft>
              <a:buSzPts val="1200"/>
              <a:buChar char="○"/>
            </a:pPr>
            <a:r>
              <a:rPr lang="en"/>
              <a:t>GPU​</a:t>
            </a:r>
            <a:endParaRPr/>
          </a:p>
          <a:p>
            <a:pPr indent="-304800" lvl="1" marL="914400" rtl="0" algn="l">
              <a:spcBef>
                <a:spcPts val="0"/>
              </a:spcBef>
              <a:spcAft>
                <a:spcPts val="0"/>
              </a:spcAft>
              <a:buSzPts val="1200"/>
              <a:buChar char="○"/>
            </a:pPr>
            <a:r>
              <a:rPr lang="en"/>
              <a:t>CPU​</a:t>
            </a:r>
            <a:endParaRPr/>
          </a:p>
          <a:p>
            <a:pPr indent="-304800" lvl="1" marL="914400" rtl="0" algn="l">
              <a:spcBef>
                <a:spcPts val="0"/>
              </a:spcBef>
              <a:spcAft>
                <a:spcPts val="0"/>
              </a:spcAft>
              <a:buSzPts val="1200"/>
              <a:buChar char="○"/>
            </a:pPr>
            <a:r>
              <a:rPr lang="en"/>
              <a:t>RAM​</a:t>
            </a:r>
            <a:endParaRPr/>
          </a:p>
          <a:p>
            <a:pPr indent="-304800" lvl="0" marL="457200" rtl="0" algn="l">
              <a:spcBef>
                <a:spcPts val="0"/>
              </a:spcBef>
              <a:spcAft>
                <a:spcPts val="0"/>
              </a:spcAft>
              <a:buSzPts val="1200"/>
              <a:buChar char="●"/>
            </a:pPr>
            <a:r>
              <a:rPr lang="en"/>
              <a:t>Physical Spatial Requirements​</a:t>
            </a:r>
            <a:endParaRPr/>
          </a:p>
          <a:p>
            <a:pPr indent="-304800" lvl="1" marL="914400" rtl="0" algn="l">
              <a:spcBef>
                <a:spcPts val="0"/>
              </a:spcBef>
              <a:spcAft>
                <a:spcPts val="0"/>
              </a:spcAft>
              <a:buSzPts val="1200"/>
              <a:buChar char="○"/>
            </a:pPr>
            <a:r>
              <a:rPr lang="en"/>
              <a:t>Immersion​</a:t>
            </a:r>
            <a:endParaRPr/>
          </a:p>
          <a:p>
            <a:pPr indent="-304800" lvl="1" marL="914400" rtl="0" algn="l">
              <a:spcBef>
                <a:spcPts val="0"/>
              </a:spcBef>
              <a:spcAft>
                <a:spcPts val="0"/>
              </a:spcAft>
              <a:buSzPts val="1200"/>
              <a:buChar char="○"/>
            </a:pPr>
            <a:r>
              <a:rPr lang="en"/>
              <a:t>Collision​</a:t>
            </a:r>
            <a:endParaRPr/>
          </a:p>
          <a:p>
            <a:pPr indent="-304800" lvl="0" marL="457200" rtl="0" algn="l">
              <a:spcBef>
                <a:spcPts val="0"/>
              </a:spcBef>
              <a:spcAft>
                <a:spcPts val="0"/>
              </a:spcAft>
              <a:buSzPts val="1200"/>
              <a:buChar char="●"/>
            </a:pPr>
            <a:r>
              <a:rPr lang="en"/>
              <a:t>Limited Feedback​</a:t>
            </a:r>
            <a:endParaRPr/>
          </a:p>
          <a:p>
            <a:pPr indent="-304800" lvl="1" marL="914400" rtl="0" algn="l">
              <a:spcBef>
                <a:spcPts val="0"/>
              </a:spcBef>
              <a:spcAft>
                <a:spcPts val="0"/>
              </a:spcAft>
              <a:buSzPts val="1200"/>
              <a:buChar char="○"/>
            </a:pPr>
            <a:r>
              <a:rPr lang="en"/>
              <a:t>Vibrations​</a:t>
            </a:r>
            <a:endParaRPr/>
          </a:p>
          <a:p>
            <a:pPr indent="-304800" lvl="1" marL="914400" rtl="0" algn="l">
              <a:spcBef>
                <a:spcPts val="0"/>
              </a:spcBef>
              <a:spcAft>
                <a:spcPts val="0"/>
              </a:spcAft>
              <a:buSzPts val="1200"/>
              <a:buChar char="○"/>
            </a:pPr>
            <a:r>
              <a:rPr lang="en"/>
              <a:t>Pressing Controller Buttons</a:t>
            </a:r>
            <a:endParaRPr/>
          </a:p>
          <a:p>
            <a:pPr indent="-304800" lvl="0" marL="457200" rtl="0" algn="l">
              <a:spcBef>
                <a:spcPts val="0"/>
              </a:spcBef>
              <a:spcAft>
                <a:spcPts val="0"/>
              </a:spcAft>
              <a:buSzPts val="1200"/>
              <a:buChar char="●"/>
            </a:pPr>
            <a:r>
              <a:rPr lang="en"/>
              <a:t>Software​</a:t>
            </a:r>
            <a:endParaRPr/>
          </a:p>
          <a:p>
            <a:pPr indent="-304800" lvl="1" marL="914400" rtl="0" algn="l">
              <a:spcBef>
                <a:spcPts val="0"/>
              </a:spcBef>
              <a:spcAft>
                <a:spcPts val="0"/>
              </a:spcAft>
              <a:buSzPts val="1200"/>
              <a:buChar char="○"/>
            </a:pPr>
            <a:r>
              <a:rPr lang="en"/>
              <a:t>C++ in Unreal heavily relies on Unreal-specific code</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43"/>
          <p:cNvSpPr txBox="1"/>
          <p:nvPr>
            <p:ph type="title"/>
          </p:nvPr>
        </p:nvSpPr>
        <p:spPr>
          <a:xfrm>
            <a:off x="1741775" y="738400"/>
            <a:ext cx="3964800" cy="108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 for Future Work</a:t>
            </a:r>
            <a:endParaRPr/>
          </a:p>
        </p:txBody>
      </p:sp>
      <p:sp>
        <p:nvSpPr>
          <p:cNvPr id="1015" name="Google Shape;1015;p43"/>
          <p:cNvSpPr txBox="1"/>
          <p:nvPr>
            <p:ph idx="4294967295" type="body"/>
          </p:nvPr>
        </p:nvSpPr>
        <p:spPr>
          <a:xfrm>
            <a:off x="1674875" y="1845000"/>
            <a:ext cx="5704500" cy="1542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Front-End &amp; Visual Updates</a:t>
            </a:r>
            <a:endParaRPr/>
          </a:p>
          <a:p>
            <a:pPr indent="-304800" lvl="1" marL="914400" rtl="0" algn="l">
              <a:spcBef>
                <a:spcPts val="0"/>
              </a:spcBef>
              <a:spcAft>
                <a:spcPts val="0"/>
              </a:spcAft>
              <a:buSzPts val="1200"/>
              <a:buChar char="○"/>
            </a:pPr>
            <a:r>
              <a:rPr lang="en"/>
              <a:t>Expand Device Models for Active, Analog, &amp; Digital Elements</a:t>
            </a:r>
            <a:endParaRPr/>
          </a:p>
          <a:p>
            <a:pPr indent="-304800" lvl="1" marL="914400" rtl="0" algn="l">
              <a:spcBef>
                <a:spcPts val="0"/>
              </a:spcBef>
              <a:spcAft>
                <a:spcPts val="0"/>
              </a:spcAft>
              <a:buSzPts val="1200"/>
              <a:buChar char="○"/>
            </a:pPr>
            <a:r>
              <a:rPr lang="en"/>
              <a:t>Standardize 3D Model Electrical Components​</a:t>
            </a:r>
            <a:endParaRPr/>
          </a:p>
          <a:p>
            <a:pPr indent="-304800" lvl="1" marL="914400" rtl="0" algn="l">
              <a:spcBef>
                <a:spcPts val="0"/>
              </a:spcBef>
              <a:spcAft>
                <a:spcPts val="0"/>
              </a:spcAft>
              <a:buSzPts val="1200"/>
              <a:buChar char="○"/>
            </a:pPr>
            <a:r>
              <a:rPr lang="en"/>
              <a:t>Arduino Support from Plugins​</a:t>
            </a:r>
            <a:endParaRPr/>
          </a:p>
          <a:p>
            <a:pPr indent="-304800" lvl="0" marL="457200" rtl="0" algn="l">
              <a:spcBef>
                <a:spcPts val="0"/>
              </a:spcBef>
              <a:spcAft>
                <a:spcPts val="0"/>
              </a:spcAft>
              <a:buSzPts val="1200"/>
              <a:buChar char="●"/>
            </a:pPr>
            <a:r>
              <a:rPr lang="en"/>
              <a:t>Consider Porting the Project From </a:t>
            </a:r>
            <a:r>
              <a:rPr lang="en"/>
              <a:t>UE5 to Unity​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A diagram of a software system&#10;&#10;Description automatically generated" id="1016" name="Google Shape;1016;p43"/>
          <p:cNvPicPr preferRelativeResize="0"/>
          <p:nvPr/>
        </p:nvPicPr>
        <p:blipFill rotWithShape="1">
          <a:blip r:embed="rId3">
            <a:alphaModFix/>
          </a:blip>
          <a:srcRect b="4643" l="8741" r="5303" t="66316"/>
          <a:stretch/>
        </p:blipFill>
        <p:spPr>
          <a:xfrm>
            <a:off x="1100712" y="3387400"/>
            <a:ext cx="6942576" cy="1020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44"/>
          <p:cNvSpPr txBox="1"/>
          <p:nvPr>
            <p:ph type="title"/>
          </p:nvPr>
        </p:nvSpPr>
        <p:spPr>
          <a:xfrm>
            <a:off x="7744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022" name="Google Shape;1022;p44"/>
          <p:cNvSpPr txBox="1"/>
          <p:nvPr>
            <p:ph idx="1" type="body"/>
          </p:nvPr>
        </p:nvSpPr>
        <p:spPr>
          <a:xfrm>
            <a:off x="774400" y="1112196"/>
            <a:ext cx="7704000" cy="27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VR learning experience represents a significant advancement in educational technology,</a:t>
            </a:r>
            <a:endParaRPr/>
          </a:p>
          <a:p>
            <a:pPr indent="0" lvl="0" marL="0" rtl="0" algn="l">
              <a:spcBef>
                <a:spcPts val="0"/>
              </a:spcBef>
              <a:spcAft>
                <a:spcPts val="0"/>
              </a:spcAft>
              <a:buClr>
                <a:schemeClr val="dk1"/>
              </a:buClr>
              <a:buSzPts val="1100"/>
              <a:buFont typeface="Arial"/>
              <a:buNone/>
            </a:pPr>
            <a:r>
              <a:rPr lang="en"/>
              <a:t>providing students with a dynamic and immersive platform for mastering electrical engineering principles. As VR technology continues to evolve, we anticipate further enhancements and refinements that will further enrich the learning experiences of future generations of electrical engineers.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88" name="Google Shape;888;p27"/>
          <p:cNvSpPr txBox="1"/>
          <p:nvPr>
            <p:ph idx="1" type="subTitle"/>
          </p:nvPr>
        </p:nvSpPr>
        <p:spPr>
          <a:xfrm>
            <a:off x="720001" y="1756450"/>
            <a:ext cx="3702900" cy="9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Electronics Lab Simulator in Extended Reality​</a:t>
            </a:r>
            <a:endParaRPr/>
          </a:p>
        </p:txBody>
      </p:sp>
      <p:sp>
        <p:nvSpPr>
          <p:cNvPr id="889" name="Google Shape;889;p27"/>
          <p:cNvSpPr txBox="1"/>
          <p:nvPr>
            <p:ph idx="2" type="subTitle"/>
          </p:nvPr>
        </p:nvSpPr>
        <p:spPr>
          <a:xfrm>
            <a:off x="4727863" y="1756450"/>
            <a:ext cx="3702900" cy="9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Educational Tool for Learning Basic Circuits</a:t>
            </a:r>
            <a:endParaRPr/>
          </a:p>
        </p:txBody>
      </p:sp>
      <p:sp>
        <p:nvSpPr>
          <p:cNvPr id="890" name="Google Shape;890;p27"/>
          <p:cNvSpPr txBox="1"/>
          <p:nvPr>
            <p:ph idx="5" type="subTitle"/>
          </p:nvPr>
        </p:nvSpPr>
        <p:spPr>
          <a:xfrm>
            <a:off x="720000" y="1379350"/>
            <a:ext cx="3702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891" name="Google Shape;891;p27"/>
          <p:cNvSpPr txBox="1"/>
          <p:nvPr>
            <p:ph idx="7" type="subTitle"/>
          </p:nvPr>
        </p:nvSpPr>
        <p:spPr>
          <a:xfrm>
            <a:off x="4727828" y="1379350"/>
            <a:ext cx="3702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a:t>
            </a:r>
            <a:endParaRPr sz="2400"/>
          </a:p>
        </p:txBody>
      </p:sp>
      <p:pic>
        <p:nvPicPr>
          <p:cNvPr id="892" name="Google Shape;892;p27"/>
          <p:cNvPicPr preferRelativeResize="0"/>
          <p:nvPr/>
        </p:nvPicPr>
        <p:blipFill rotWithShape="1">
          <a:blip r:embed="rId3">
            <a:alphaModFix/>
          </a:blip>
          <a:srcRect b="0" l="8039" r="7600" t="0"/>
          <a:stretch/>
        </p:blipFill>
        <p:spPr>
          <a:xfrm>
            <a:off x="1470237" y="2137575"/>
            <a:ext cx="5275373" cy="2651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5"/>
          <p:cNvSpPr txBox="1"/>
          <p:nvPr>
            <p:ph type="title"/>
          </p:nvPr>
        </p:nvSpPr>
        <p:spPr>
          <a:xfrm>
            <a:off x="719975" y="529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Contributions</a:t>
            </a:r>
            <a:endParaRPr/>
          </a:p>
        </p:txBody>
      </p:sp>
      <p:sp>
        <p:nvSpPr>
          <p:cNvPr id="1028" name="Google Shape;1028;p45"/>
          <p:cNvSpPr txBox="1"/>
          <p:nvPr>
            <p:ph idx="1" type="subTitle"/>
          </p:nvPr>
        </p:nvSpPr>
        <p:spPr>
          <a:xfrm>
            <a:off x="945146" y="2396325"/>
            <a:ext cx="23163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SPICE Integration</a:t>
            </a:r>
            <a:endParaRPr/>
          </a:p>
          <a:p>
            <a:pPr indent="0" lvl="0" marL="0" rtl="0" algn="l">
              <a:spcBef>
                <a:spcPts val="0"/>
              </a:spcBef>
              <a:spcAft>
                <a:spcPts val="0"/>
              </a:spcAft>
              <a:buNone/>
            </a:pPr>
            <a:r>
              <a:rPr lang="en"/>
              <a:t>Socket programming</a:t>
            </a:r>
            <a:endParaRPr/>
          </a:p>
          <a:p>
            <a:pPr indent="0" lvl="0" marL="0" rtl="0" algn="l">
              <a:spcBef>
                <a:spcPts val="0"/>
              </a:spcBef>
              <a:spcAft>
                <a:spcPts val="0"/>
              </a:spcAft>
              <a:buNone/>
            </a:pPr>
            <a:r>
              <a:rPr lang="en"/>
              <a:t>Documentations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29" name="Google Shape;1029;p45"/>
          <p:cNvSpPr txBox="1"/>
          <p:nvPr>
            <p:ph idx="2" type="subTitle"/>
          </p:nvPr>
        </p:nvSpPr>
        <p:spPr>
          <a:xfrm>
            <a:off x="3413859" y="2450725"/>
            <a:ext cx="23163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 Design</a:t>
            </a:r>
            <a:endParaRPr/>
          </a:p>
          <a:p>
            <a:pPr indent="0" lvl="0" marL="0" rtl="0" algn="l">
              <a:spcBef>
                <a:spcPts val="0"/>
              </a:spcBef>
              <a:spcAft>
                <a:spcPts val="0"/>
              </a:spcAft>
              <a:buNone/>
            </a:pPr>
            <a:r>
              <a:rPr lang="en"/>
              <a:t>Object Interaction</a:t>
            </a:r>
            <a:endParaRPr/>
          </a:p>
          <a:p>
            <a:pPr indent="0" lvl="0" marL="0" rtl="0" algn="l">
              <a:spcBef>
                <a:spcPts val="0"/>
              </a:spcBef>
              <a:spcAft>
                <a:spcPts val="0"/>
              </a:spcAft>
              <a:buNone/>
            </a:pPr>
            <a:r>
              <a:rPr lang="en"/>
              <a:t>Display Logic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0" name="Google Shape;1030;p45"/>
          <p:cNvSpPr txBox="1"/>
          <p:nvPr>
            <p:ph idx="3" type="subTitle"/>
          </p:nvPr>
        </p:nvSpPr>
        <p:spPr>
          <a:xfrm>
            <a:off x="5882554" y="2396325"/>
            <a:ext cx="23163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Repository</a:t>
            </a:r>
            <a:endParaRPr/>
          </a:p>
          <a:p>
            <a:pPr indent="0" lvl="0" marL="0" rtl="0" algn="l">
              <a:spcBef>
                <a:spcPts val="0"/>
              </a:spcBef>
              <a:spcAft>
                <a:spcPts val="0"/>
              </a:spcAft>
              <a:buNone/>
            </a:pPr>
            <a:r>
              <a:rPr lang="en"/>
              <a:t>Project Development in UE5</a:t>
            </a:r>
            <a:endParaRPr/>
          </a:p>
          <a:p>
            <a:pPr indent="0" lvl="0" marL="0" rtl="0" algn="l">
              <a:spcBef>
                <a:spcPts val="0"/>
              </a:spcBef>
              <a:spcAft>
                <a:spcPts val="0"/>
              </a:spcAft>
              <a:buNone/>
            </a:pPr>
            <a:r>
              <a:rPr lang="en"/>
              <a:t>Menu Widget Design</a:t>
            </a:r>
            <a:endParaRPr/>
          </a:p>
          <a:p>
            <a:pPr indent="0" lvl="0" marL="0" rtl="0" algn="l">
              <a:spcBef>
                <a:spcPts val="0"/>
              </a:spcBef>
              <a:spcAft>
                <a:spcPts val="0"/>
              </a:spcAft>
              <a:buNone/>
            </a:pPr>
            <a:r>
              <a:t/>
            </a:r>
            <a:endParaRPr/>
          </a:p>
        </p:txBody>
      </p:sp>
      <p:sp>
        <p:nvSpPr>
          <p:cNvPr id="1031" name="Google Shape;1031;p45"/>
          <p:cNvSpPr txBox="1"/>
          <p:nvPr>
            <p:ph idx="4" type="subTitle"/>
          </p:nvPr>
        </p:nvSpPr>
        <p:spPr>
          <a:xfrm>
            <a:off x="945150" y="1533025"/>
            <a:ext cx="2615700" cy="7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Joren Cruz</a:t>
            </a:r>
            <a:endParaRPr/>
          </a:p>
          <a:p>
            <a:pPr indent="0" lvl="0" marL="0" rtl="0" algn="l">
              <a:spcBef>
                <a:spcPts val="0"/>
              </a:spcBef>
              <a:spcAft>
                <a:spcPts val="0"/>
              </a:spcAft>
              <a:buNone/>
            </a:pPr>
            <a:r>
              <a:rPr lang="en"/>
              <a:t>Archivist, Scheduler</a:t>
            </a:r>
            <a:endParaRPr/>
          </a:p>
        </p:txBody>
      </p:sp>
      <p:sp>
        <p:nvSpPr>
          <p:cNvPr id="1032" name="Google Shape;1032;p45"/>
          <p:cNvSpPr txBox="1"/>
          <p:nvPr>
            <p:ph idx="5" type="subTitle"/>
          </p:nvPr>
        </p:nvSpPr>
        <p:spPr>
          <a:xfrm>
            <a:off x="3413833" y="1533025"/>
            <a:ext cx="2316300" cy="7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Diego Tapia</a:t>
            </a:r>
            <a:endParaRPr/>
          </a:p>
          <a:p>
            <a:pPr indent="0" lvl="0" marL="0" rtl="0" algn="l">
              <a:spcBef>
                <a:spcPts val="0"/>
              </a:spcBef>
              <a:spcAft>
                <a:spcPts val="0"/>
              </a:spcAft>
              <a:buNone/>
            </a:pPr>
            <a:r>
              <a:rPr lang="en"/>
              <a:t>Point of Contact</a:t>
            </a:r>
            <a:endParaRPr/>
          </a:p>
        </p:txBody>
      </p:sp>
      <p:sp>
        <p:nvSpPr>
          <p:cNvPr id="1033" name="Google Shape;1033;p45"/>
          <p:cNvSpPr txBox="1"/>
          <p:nvPr>
            <p:ph idx="6" type="subTitle"/>
          </p:nvPr>
        </p:nvSpPr>
        <p:spPr>
          <a:xfrm>
            <a:off x="5882546" y="1533025"/>
            <a:ext cx="2316300" cy="7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Daniel Wang</a:t>
            </a:r>
            <a:endParaRPr/>
          </a:p>
          <a:p>
            <a:pPr indent="0" lvl="0" marL="0" rtl="0" algn="l">
              <a:spcBef>
                <a:spcPts val="0"/>
              </a:spcBef>
              <a:spcAft>
                <a:spcPts val="0"/>
              </a:spcAft>
              <a:buNone/>
            </a:pPr>
            <a:r>
              <a:rPr lang="en"/>
              <a:t>Editor, Treasurer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4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Demonstration</a:t>
            </a:r>
            <a:endParaRPr/>
          </a:p>
        </p:txBody>
      </p:sp>
      <p:pic>
        <p:nvPicPr>
          <p:cNvPr id="1039" name="Google Shape;1039;p46"/>
          <p:cNvPicPr preferRelativeResize="0"/>
          <p:nvPr/>
        </p:nvPicPr>
        <p:blipFill>
          <a:blip r:embed="rId3">
            <a:alphaModFix/>
          </a:blip>
          <a:stretch>
            <a:fillRect/>
          </a:stretch>
        </p:blipFill>
        <p:spPr>
          <a:xfrm>
            <a:off x="5090250" y="1704238"/>
            <a:ext cx="3333750" cy="2133600"/>
          </a:xfrm>
          <a:prstGeom prst="rect">
            <a:avLst/>
          </a:prstGeom>
          <a:noFill/>
          <a:ln cap="flat" cmpd="sng" w="38100">
            <a:solidFill>
              <a:schemeClr val="dk2"/>
            </a:solidFill>
            <a:prstDash val="solid"/>
            <a:round/>
            <a:headEnd len="sm" w="sm" type="none"/>
            <a:tailEnd len="sm" w="sm" type="none"/>
          </a:ln>
        </p:spPr>
      </p:pic>
      <p:pic>
        <p:nvPicPr>
          <p:cNvPr id="1040" name="Google Shape;1040;p46"/>
          <p:cNvPicPr preferRelativeResize="0"/>
          <p:nvPr/>
        </p:nvPicPr>
        <p:blipFill rotWithShape="1">
          <a:blip r:embed="rId4">
            <a:alphaModFix/>
          </a:blip>
          <a:srcRect b="4868" l="23564" r="0" t="1865"/>
          <a:stretch/>
        </p:blipFill>
        <p:spPr>
          <a:xfrm>
            <a:off x="720000" y="1366950"/>
            <a:ext cx="4091650" cy="280817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1046" name="Google Shape;1046;p47"/>
          <p:cNvPicPr preferRelativeResize="0"/>
          <p:nvPr/>
        </p:nvPicPr>
        <p:blipFill>
          <a:blip r:embed="rId3">
            <a:alphaModFix/>
          </a:blip>
          <a:stretch>
            <a:fillRect/>
          </a:stretch>
        </p:blipFill>
        <p:spPr>
          <a:xfrm>
            <a:off x="5090250" y="1704238"/>
            <a:ext cx="3333750" cy="2133600"/>
          </a:xfrm>
          <a:prstGeom prst="rect">
            <a:avLst/>
          </a:prstGeom>
          <a:noFill/>
          <a:ln cap="flat" cmpd="sng" w="38100">
            <a:solidFill>
              <a:schemeClr val="dk2"/>
            </a:solidFill>
            <a:prstDash val="solid"/>
            <a:round/>
            <a:headEnd len="sm" w="sm" type="none"/>
            <a:tailEnd len="sm" w="sm" type="none"/>
          </a:ln>
        </p:spPr>
      </p:pic>
      <p:pic>
        <p:nvPicPr>
          <p:cNvPr id="1047" name="Google Shape;1047;p47"/>
          <p:cNvPicPr preferRelativeResize="0"/>
          <p:nvPr/>
        </p:nvPicPr>
        <p:blipFill rotWithShape="1">
          <a:blip r:embed="rId4">
            <a:alphaModFix/>
          </a:blip>
          <a:srcRect b="4868" l="23564" r="0" t="1865"/>
          <a:stretch/>
        </p:blipFill>
        <p:spPr>
          <a:xfrm>
            <a:off x="720000" y="1366950"/>
            <a:ext cx="4091650" cy="280817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6" name="Shape 896"/>
        <p:cNvGrpSpPr/>
        <p:nvPr/>
      </p:nvGrpSpPr>
      <p:grpSpPr>
        <a:xfrm>
          <a:off x="0" y="0"/>
          <a:ext cx="0" cy="0"/>
          <a:chOff x="0" y="0"/>
          <a:chExt cx="0" cy="0"/>
        </a:xfrm>
      </p:grpSpPr>
      <p:sp>
        <p:nvSpPr>
          <p:cNvPr id="897" name="Google Shape;897;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a:p>
            <a:pPr indent="0" lvl="0" marL="0" rtl="0" algn="l">
              <a:spcBef>
                <a:spcPts val="0"/>
              </a:spcBef>
              <a:spcAft>
                <a:spcPts val="0"/>
              </a:spcAft>
              <a:buNone/>
            </a:pPr>
            <a:r>
              <a:t/>
            </a:r>
            <a:endParaRPr/>
          </a:p>
        </p:txBody>
      </p:sp>
      <p:sp>
        <p:nvSpPr>
          <p:cNvPr id="898" name="Google Shape;898;p28"/>
          <p:cNvSpPr txBox="1"/>
          <p:nvPr>
            <p:ph idx="1" type="body"/>
          </p:nvPr>
        </p:nvSpPr>
        <p:spPr>
          <a:xfrm>
            <a:off x="720000" y="1070176"/>
            <a:ext cx="7704000" cy="363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Background &amp; Context​</a:t>
            </a:r>
            <a:endParaRPr sz="1600"/>
          </a:p>
          <a:p>
            <a:pPr indent="-330200" lvl="0" marL="457200" rtl="0" algn="l">
              <a:spcBef>
                <a:spcPts val="0"/>
              </a:spcBef>
              <a:spcAft>
                <a:spcPts val="0"/>
              </a:spcAft>
              <a:buSzPts val="1600"/>
              <a:buChar char="●"/>
            </a:pPr>
            <a:r>
              <a:rPr lang="en" sz="1600"/>
              <a:t>Problem Statement​</a:t>
            </a:r>
            <a:endParaRPr sz="1600"/>
          </a:p>
          <a:p>
            <a:pPr indent="-330200" lvl="0" marL="457200" rtl="0" algn="l">
              <a:spcBef>
                <a:spcPts val="0"/>
              </a:spcBef>
              <a:spcAft>
                <a:spcPts val="0"/>
              </a:spcAft>
              <a:buSzPts val="1600"/>
              <a:buChar char="●"/>
            </a:pPr>
            <a:r>
              <a:rPr lang="en" sz="1600"/>
              <a:t>Methodology​</a:t>
            </a:r>
            <a:endParaRPr sz="1600"/>
          </a:p>
          <a:p>
            <a:pPr indent="-330200" lvl="0" marL="457200" rtl="0" algn="l">
              <a:spcBef>
                <a:spcPts val="0"/>
              </a:spcBef>
              <a:spcAft>
                <a:spcPts val="0"/>
              </a:spcAft>
              <a:buSzPts val="1600"/>
              <a:buChar char="●"/>
            </a:pPr>
            <a:r>
              <a:rPr lang="en" sz="1600"/>
              <a:t>Key System Requirements​</a:t>
            </a:r>
            <a:endParaRPr sz="1600"/>
          </a:p>
          <a:p>
            <a:pPr indent="-330200" lvl="0" marL="457200" rtl="0" algn="l">
              <a:spcBef>
                <a:spcPts val="0"/>
              </a:spcBef>
              <a:spcAft>
                <a:spcPts val="0"/>
              </a:spcAft>
              <a:buSzPts val="1600"/>
              <a:buChar char="●"/>
            </a:pPr>
            <a:r>
              <a:rPr lang="en" sz="1600"/>
              <a:t>System Demonstration​</a:t>
            </a:r>
            <a:endParaRPr sz="1600"/>
          </a:p>
          <a:p>
            <a:pPr indent="-330200" lvl="0" marL="457200" rtl="0" algn="l">
              <a:spcBef>
                <a:spcPts val="0"/>
              </a:spcBef>
              <a:spcAft>
                <a:spcPts val="0"/>
              </a:spcAft>
              <a:buSzPts val="1600"/>
              <a:buChar char="●"/>
            </a:pPr>
            <a:r>
              <a:rPr lang="en" sz="1600"/>
              <a:t>Logical Design​</a:t>
            </a:r>
            <a:endParaRPr sz="1600"/>
          </a:p>
          <a:p>
            <a:pPr indent="-330200" lvl="0" marL="457200" rtl="0" algn="l">
              <a:spcBef>
                <a:spcPts val="0"/>
              </a:spcBef>
              <a:spcAft>
                <a:spcPts val="0"/>
              </a:spcAft>
              <a:buSzPts val="1600"/>
              <a:buChar char="●"/>
            </a:pPr>
            <a:r>
              <a:rPr lang="en" sz="1600"/>
              <a:t>Physical Design​</a:t>
            </a:r>
            <a:endParaRPr sz="1600"/>
          </a:p>
          <a:p>
            <a:pPr indent="-330200" lvl="0" marL="457200" rtl="0" algn="l">
              <a:spcBef>
                <a:spcPts val="0"/>
              </a:spcBef>
              <a:spcAft>
                <a:spcPts val="0"/>
              </a:spcAft>
              <a:buSzPts val="1600"/>
              <a:buChar char="●"/>
            </a:pPr>
            <a:r>
              <a:rPr lang="en" sz="1600"/>
              <a:t>Limitations​</a:t>
            </a:r>
            <a:endParaRPr sz="1600"/>
          </a:p>
          <a:p>
            <a:pPr indent="-330200" lvl="0" marL="457200" rtl="0" algn="l">
              <a:spcBef>
                <a:spcPts val="0"/>
              </a:spcBef>
              <a:spcAft>
                <a:spcPts val="0"/>
              </a:spcAft>
              <a:buSzPts val="1600"/>
              <a:buChar char="●"/>
            </a:pPr>
            <a:r>
              <a:rPr lang="en" sz="1600"/>
              <a:t>Recommendations for Future Work​</a:t>
            </a:r>
            <a:endParaRPr sz="1600"/>
          </a:p>
          <a:p>
            <a:pPr indent="-330200" lvl="0" marL="457200" rtl="0" algn="l">
              <a:spcBef>
                <a:spcPts val="0"/>
              </a:spcBef>
              <a:spcAft>
                <a:spcPts val="0"/>
              </a:spcAft>
              <a:buSzPts val="1600"/>
              <a:buChar char="●"/>
            </a:pPr>
            <a:r>
              <a:rPr lang="en" sz="1600"/>
              <a:t>Conclusions​</a:t>
            </a:r>
            <a:endParaRPr sz="1600"/>
          </a:p>
          <a:p>
            <a:pPr indent="-330200" lvl="0" marL="457200" rtl="0" algn="l">
              <a:spcBef>
                <a:spcPts val="0"/>
              </a:spcBef>
              <a:spcAft>
                <a:spcPts val="0"/>
              </a:spcAft>
              <a:buSzPts val="1600"/>
              <a:buChar char="●"/>
            </a:pPr>
            <a:r>
              <a:rPr lang="en" sz="1600"/>
              <a:t>Individual Contributions​</a:t>
            </a:r>
            <a:endParaRPr sz="1600"/>
          </a:p>
          <a:p>
            <a:pPr indent="-330200" lvl="0" marL="457200" rtl="0" algn="l">
              <a:spcBef>
                <a:spcPts val="0"/>
              </a:spcBef>
              <a:spcAft>
                <a:spcPts val="0"/>
              </a:spcAft>
              <a:buSzPts val="1600"/>
              <a:buChar char="●"/>
            </a:pPr>
            <a:r>
              <a:rPr lang="en" sz="1600"/>
              <a:t>Questions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2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&amp; Context</a:t>
            </a:r>
            <a:endParaRPr/>
          </a:p>
        </p:txBody>
      </p:sp>
      <p:sp>
        <p:nvSpPr>
          <p:cNvPr id="904" name="Google Shape;904;p29"/>
          <p:cNvSpPr txBox="1"/>
          <p:nvPr>
            <p:ph idx="1" type="subTitle"/>
          </p:nvPr>
        </p:nvSpPr>
        <p:spPr>
          <a:xfrm>
            <a:off x="1041135" y="3391798"/>
            <a:ext cx="7061700" cy="7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equipped with the open-source software; Let’s put it all together in one place, an immersive environment.</a:t>
            </a:r>
            <a:endParaRPr/>
          </a:p>
        </p:txBody>
      </p:sp>
      <p:sp>
        <p:nvSpPr>
          <p:cNvPr id="905" name="Google Shape;905;p29"/>
          <p:cNvSpPr txBox="1"/>
          <p:nvPr>
            <p:ph idx="2" type="subTitle"/>
          </p:nvPr>
        </p:nvSpPr>
        <p:spPr>
          <a:xfrm>
            <a:off x="994565" y="1975687"/>
            <a:ext cx="7061700" cy="7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COVID-era of teaching showed the hardships of remote education</a:t>
            </a:r>
            <a:endParaRPr/>
          </a:p>
        </p:txBody>
      </p:sp>
      <p:sp>
        <p:nvSpPr>
          <p:cNvPr id="906" name="Google Shape;906;p29"/>
          <p:cNvSpPr txBox="1"/>
          <p:nvPr>
            <p:ph idx="3" type="subTitle"/>
          </p:nvPr>
        </p:nvSpPr>
        <p:spPr>
          <a:xfrm>
            <a:off x="1041165" y="1454575"/>
            <a:ext cx="7061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907" name="Google Shape;907;p29"/>
          <p:cNvSpPr txBox="1"/>
          <p:nvPr>
            <p:ph idx="4" type="subTitle"/>
          </p:nvPr>
        </p:nvSpPr>
        <p:spPr>
          <a:xfrm>
            <a:off x="1041139" y="2870711"/>
            <a:ext cx="7061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3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913" name="Google Shape;913;p30"/>
          <p:cNvSpPr txBox="1"/>
          <p:nvPr>
            <p:ph idx="1" type="body"/>
          </p:nvPr>
        </p:nvSpPr>
        <p:spPr>
          <a:xfrm>
            <a:off x="720000" y="1070176"/>
            <a:ext cx="7704000" cy="3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Developing the Initial Analysis Applications That Fit the Hardware/Software Requirements</a:t>
            </a:r>
            <a:endParaRPr/>
          </a:p>
        </p:txBody>
      </p:sp>
      <p:pic>
        <p:nvPicPr>
          <p:cNvPr id="914" name="Google Shape;914;p30"/>
          <p:cNvPicPr preferRelativeResize="0"/>
          <p:nvPr/>
        </p:nvPicPr>
        <p:blipFill rotWithShape="1">
          <a:blip r:embed="rId3">
            <a:alphaModFix/>
          </a:blip>
          <a:srcRect b="0" l="0" r="0" t="8088"/>
          <a:stretch/>
        </p:blipFill>
        <p:spPr>
          <a:xfrm>
            <a:off x="261300" y="1317000"/>
            <a:ext cx="8621399" cy="4457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3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pic>
        <p:nvPicPr>
          <p:cNvPr id="920" name="Google Shape;920;p31"/>
          <p:cNvPicPr preferRelativeResize="0"/>
          <p:nvPr/>
        </p:nvPicPr>
        <p:blipFill>
          <a:blip r:embed="rId3">
            <a:alphaModFix/>
          </a:blip>
          <a:stretch>
            <a:fillRect/>
          </a:stretch>
        </p:blipFill>
        <p:spPr>
          <a:xfrm>
            <a:off x="172700" y="1112200"/>
            <a:ext cx="8599618" cy="3726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3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System Requirements</a:t>
            </a:r>
            <a:endParaRPr/>
          </a:p>
        </p:txBody>
      </p:sp>
      <p:sp>
        <p:nvSpPr>
          <p:cNvPr id="926" name="Google Shape;926;p32"/>
          <p:cNvSpPr txBox="1"/>
          <p:nvPr>
            <p:ph idx="1" type="subTitle"/>
          </p:nvPr>
        </p:nvSpPr>
        <p:spPr>
          <a:xfrm>
            <a:off x="1041125" y="3391801"/>
            <a:ext cx="70617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Usability       : </a:t>
            </a:r>
            <a:r>
              <a:rPr i="1" lang="en" sz="1400"/>
              <a:t>For all ages</a:t>
            </a:r>
            <a:endParaRPr i="1" sz="1400"/>
          </a:p>
          <a:p>
            <a:pPr indent="0" lvl="0" marL="0" rtl="0" algn="l">
              <a:spcBef>
                <a:spcPts val="0"/>
              </a:spcBef>
              <a:spcAft>
                <a:spcPts val="0"/>
              </a:spcAft>
              <a:buClr>
                <a:schemeClr val="dk1"/>
              </a:buClr>
              <a:buSzPts val="1100"/>
              <a:buFont typeface="Arial"/>
              <a:buNone/>
            </a:pPr>
            <a:r>
              <a:rPr lang="en" sz="1400"/>
              <a:t>Performance  : </a:t>
            </a:r>
            <a:r>
              <a:rPr i="1" lang="en" sz="1400"/>
              <a:t>PC Specs Requirements</a:t>
            </a:r>
            <a:endParaRPr i="1" sz="1400"/>
          </a:p>
          <a:p>
            <a:pPr indent="0" lvl="0" marL="0" rtl="0" algn="l">
              <a:spcBef>
                <a:spcPts val="0"/>
              </a:spcBef>
              <a:spcAft>
                <a:spcPts val="0"/>
              </a:spcAft>
              <a:buNone/>
            </a:pPr>
            <a:r>
              <a:rPr lang="en" sz="1400"/>
              <a:t>Reliability     : </a:t>
            </a:r>
            <a:r>
              <a:rPr i="1" lang="en" sz="1400"/>
              <a:t>Stability</a:t>
            </a:r>
            <a:endParaRPr i="1" sz="1400"/>
          </a:p>
        </p:txBody>
      </p:sp>
      <p:sp>
        <p:nvSpPr>
          <p:cNvPr id="927" name="Google Shape;927;p32"/>
          <p:cNvSpPr txBox="1"/>
          <p:nvPr>
            <p:ph idx="2" type="subTitle"/>
          </p:nvPr>
        </p:nvSpPr>
        <p:spPr>
          <a:xfrm>
            <a:off x="1041175" y="1975671"/>
            <a:ext cx="70617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Interaction	: </a:t>
            </a:r>
            <a:r>
              <a:rPr i="1" lang="en" sz="1400"/>
              <a:t>Controller Inputs</a:t>
            </a:r>
            <a:endParaRPr i="1" sz="1400"/>
          </a:p>
          <a:p>
            <a:pPr indent="0" lvl="0" marL="0" rtl="0" algn="l">
              <a:spcBef>
                <a:spcPts val="0"/>
              </a:spcBef>
              <a:spcAft>
                <a:spcPts val="0"/>
              </a:spcAft>
              <a:buClr>
                <a:schemeClr val="dk1"/>
              </a:buClr>
              <a:buSzPts val="1100"/>
              <a:buFont typeface="Arial"/>
              <a:buNone/>
            </a:pPr>
            <a:r>
              <a:rPr lang="en" sz="1400"/>
              <a:t>Information	: </a:t>
            </a:r>
            <a:r>
              <a:rPr i="1" lang="en" sz="1400"/>
              <a:t>Client Server Communication</a:t>
            </a:r>
            <a:endParaRPr i="1" sz="1400"/>
          </a:p>
          <a:p>
            <a:pPr indent="0" lvl="0" marL="0" rtl="0" algn="l">
              <a:spcBef>
                <a:spcPts val="0"/>
              </a:spcBef>
              <a:spcAft>
                <a:spcPts val="0"/>
              </a:spcAft>
              <a:buNone/>
            </a:pPr>
            <a:r>
              <a:rPr lang="en" sz="1400"/>
              <a:t>Visualization	: </a:t>
            </a:r>
            <a:r>
              <a:rPr i="1" lang="en" sz="1400"/>
              <a:t>Displaying Information</a:t>
            </a:r>
            <a:endParaRPr i="1" sz="1400"/>
          </a:p>
        </p:txBody>
      </p:sp>
      <p:sp>
        <p:nvSpPr>
          <p:cNvPr id="928" name="Google Shape;928;p32"/>
          <p:cNvSpPr txBox="1"/>
          <p:nvPr>
            <p:ph idx="3" type="subTitle"/>
          </p:nvPr>
        </p:nvSpPr>
        <p:spPr>
          <a:xfrm>
            <a:off x="1041165" y="1454575"/>
            <a:ext cx="7061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Requirements</a:t>
            </a:r>
            <a:endParaRPr/>
          </a:p>
        </p:txBody>
      </p:sp>
      <p:sp>
        <p:nvSpPr>
          <p:cNvPr id="929" name="Google Shape;929;p32"/>
          <p:cNvSpPr txBox="1"/>
          <p:nvPr>
            <p:ph idx="4" type="subTitle"/>
          </p:nvPr>
        </p:nvSpPr>
        <p:spPr>
          <a:xfrm>
            <a:off x="1041139" y="2870711"/>
            <a:ext cx="7061700" cy="5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Non-Functional Requirements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33"/>
          <p:cNvSpPr txBox="1"/>
          <p:nvPr>
            <p:ph type="title"/>
          </p:nvPr>
        </p:nvSpPr>
        <p:spPr>
          <a:xfrm>
            <a:off x="722376" y="539500"/>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Logical Design</a:t>
            </a:r>
            <a:endParaRPr/>
          </a:p>
        </p:txBody>
      </p:sp>
      <p:pic>
        <p:nvPicPr>
          <p:cNvPr descr="A diagram of a software system&#10;&#10;Description automatically generated" id="935" name="Google Shape;935;p33"/>
          <p:cNvPicPr preferRelativeResize="0"/>
          <p:nvPr/>
        </p:nvPicPr>
        <p:blipFill rotWithShape="1">
          <a:blip r:embed="rId3">
            <a:alphaModFix/>
          </a:blip>
          <a:srcRect b="37934" l="0" r="0" t="0"/>
          <a:stretch/>
        </p:blipFill>
        <p:spPr>
          <a:xfrm>
            <a:off x="538025" y="1481063"/>
            <a:ext cx="8077200" cy="2181375"/>
          </a:xfrm>
          <a:prstGeom prst="rect">
            <a:avLst/>
          </a:prstGeom>
          <a:noFill/>
          <a:ln>
            <a:noFill/>
          </a:ln>
        </p:spPr>
      </p:pic>
      <p:sp>
        <p:nvSpPr>
          <p:cNvPr id="936" name="Google Shape;936;p33"/>
          <p:cNvSpPr txBox="1"/>
          <p:nvPr/>
        </p:nvSpPr>
        <p:spPr>
          <a:xfrm>
            <a:off x="304800" y="304800"/>
            <a:ext cx="3489300" cy="9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4"/>
          <p:cNvSpPr txBox="1"/>
          <p:nvPr>
            <p:ph type="title"/>
          </p:nvPr>
        </p:nvSpPr>
        <p:spPr>
          <a:xfrm>
            <a:off x="722376" y="539500"/>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sp>
        <p:nvSpPr>
          <p:cNvPr id="942" name="Google Shape;942;p34"/>
          <p:cNvSpPr txBox="1"/>
          <p:nvPr/>
        </p:nvSpPr>
        <p:spPr>
          <a:xfrm>
            <a:off x="304800" y="304800"/>
            <a:ext cx="3643800" cy="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943" name="Google Shape;943;p34"/>
          <p:cNvPicPr preferRelativeResize="0"/>
          <p:nvPr/>
        </p:nvPicPr>
        <p:blipFill>
          <a:blip r:embed="rId3">
            <a:alphaModFix/>
          </a:blip>
          <a:stretch>
            <a:fillRect/>
          </a:stretch>
        </p:blipFill>
        <p:spPr>
          <a:xfrm>
            <a:off x="1237513" y="1183525"/>
            <a:ext cx="6678224" cy="3387275"/>
          </a:xfrm>
          <a:prstGeom prst="rect">
            <a:avLst/>
          </a:prstGeom>
          <a:noFill/>
          <a:ln cap="flat" cmpd="sng" w="7620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AR, VR and 3D Online Retail Experiences Business Plan by Slidesgo">
  <a:themeElements>
    <a:clrScheme name="Simple Light">
      <a:dk1>
        <a:srgbClr val="000000"/>
      </a:dk1>
      <a:lt1>
        <a:srgbClr val="FAFEFF"/>
      </a:lt1>
      <a:dk2>
        <a:srgbClr val="9BA6A8"/>
      </a:dk2>
      <a:lt2>
        <a:srgbClr val="E5EBEC"/>
      </a:lt2>
      <a:accent1>
        <a:srgbClr val="94B00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